
<file path=[Content_Types].xml><?xml version="1.0" encoding="utf-8"?>
<Types xmlns="http://schemas.openxmlformats.org/package/2006/content-types"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sldIdLst>
    <p:sldId id="256" r:id="rId5"/>
    <p:sldId id="263" r:id="rId6"/>
    <p:sldId id="257" r:id="rId7"/>
    <p:sldId id="265" r:id="rId8"/>
    <p:sldId id="258" r:id="rId9"/>
    <p:sldId id="266" r:id="rId10"/>
    <p:sldId id="259" r:id="rId11"/>
    <p:sldId id="267" r:id="rId12"/>
    <p:sldId id="260" r:id="rId13"/>
    <p:sldId id="268" r:id="rId14"/>
    <p:sldId id="261" r:id="rId15"/>
    <p:sldId id="269" r:id="rId16"/>
    <p:sldId id="262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7" r:id="rId25"/>
    <p:sldId id="27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9" r:id="rId34"/>
    <p:sldId id="286" r:id="rId35"/>
    <p:sldId id="290" r:id="rId36"/>
    <p:sldId id="287" r:id="rId37"/>
    <p:sldId id="26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3"/>
    <p:restoredTop sz="94718"/>
  </p:normalViewPr>
  <p:slideViewPr>
    <p:cSldViewPr snapToGrid="0">
      <p:cViewPr varScale="1">
        <p:scale>
          <a:sx n="78" d="100"/>
          <a:sy n="78" d="100"/>
        </p:scale>
        <p:origin x="11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A1FC8-18A9-4B74-A9F2-8C79B278D914}" type="doc">
      <dgm:prSet loTypeId="urn:microsoft.com/office/officeart/2005/8/layout/hProcess6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1005440-D959-4CAC-8A42-36CEA12F3136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Conv2D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(32, 3x3)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222x222x32</a:t>
          </a:r>
          <a:endParaRPr lang="en-US" sz="1000" dirty="0"/>
        </a:p>
      </dgm:t>
    </dgm:pt>
    <dgm:pt modelId="{CCCA0E94-7E31-4919-80CA-4D1F51885E34}" type="sibTrans" cxnId="{0D87233B-C14B-408B-88E8-26094F71A00B}">
      <dgm:prSet/>
      <dgm:spPr/>
    </dgm:pt>
    <dgm:pt modelId="{A8D960E6-D2EC-4B85-BC5F-C2D469465FDF}" type="parTrans" cxnId="{0D87233B-C14B-408B-88E8-26094F71A00B}">
      <dgm:prSet/>
      <dgm:spPr/>
      <dgm:t>
        <a:bodyPr/>
        <a:lstStyle/>
        <a:p>
          <a:endParaRPr lang="en-US"/>
        </a:p>
      </dgm:t>
    </dgm:pt>
    <dgm:pt modelId="{11DFBE7E-44B5-4C76-841B-0271E4BD1BD8}">
      <dgm:prSet custT="1"/>
      <dgm:spPr/>
      <dgm:t>
        <a:bodyPr/>
        <a:lstStyle/>
        <a:p>
          <a:r>
            <a:rPr lang="en-US" sz="1000" b="0" i="0" dirty="0"/>
            <a:t>MaxPooling2D (2x2)</a:t>
          </a:r>
          <a:endParaRPr lang="en-US" sz="1000" dirty="0"/>
        </a:p>
      </dgm:t>
    </dgm:pt>
    <dgm:pt modelId="{292C6246-FC54-4F2C-9F7F-BF79215EFDE0}" type="sibTrans" cxnId="{DCA686D0-A234-461C-8D00-B63064290778}">
      <dgm:prSet/>
      <dgm:spPr/>
      <dgm:t>
        <a:bodyPr/>
        <a:lstStyle/>
        <a:p>
          <a:endParaRPr lang="en-US"/>
        </a:p>
      </dgm:t>
    </dgm:pt>
    <dgm:pt modelId="{876E0461-9F20-4972-8723-09D984C2762C}" type="parTrans" cxnId="{DCA686D0-A234-461C-8D00-B63064290778}">
      <dgm:prSet/>
      <dgm:spPr/>
      <dgm:t>
        <a:bodyPr/>
        <a:lstStyle/>
        <a:p>
          <a:endParaRPr lang="en-US"/>
        </a:p>
      </dgm:t>
    </dgm:pt>
    <dgm:pt modelId="{218768BD-F25E-42FE-A737-A43118A05D70}">
      <dgm:prSet custT="1"/>
      <dgm:spPr/>
      <dgm:t>
        <a:bodyPr/>
        <a:lstStyle/>
        <a:p>
          <a:r>
            <a:rPr lang="en-US" sz="1000" b="0" i="0" dirty="0"/>
            <a:t>Output: 111x111x32</a:t>
          </a:r>
          <a:endParaRPr lang="en-US" sz="1000" dirty="0"/>
        </a:p>
      </dgm:t>
    </dgm:pt>
    <dgm:pt modelId="{74C19471-7569-4920-99E1-BD5F409399A2}" type="sibTrans" cxnId="{C8312018-6FF3-43F6-B3E6-94A6E6BEC972}">
      <dgm:prSet/>
      <dgm:spPr/>
      <dgm:t>
        <a:bodyPr/>
        <a:lstStyle/>
        <a:p>
          <a:endParaRPr lang="en-US"/>
        </a:p>
      </dgm:t>
    </dgm:pt>
    <dgm:pt modelId="{94CA2D85-437C-413D-A262-D34AD49FD58D}" type="parTrans" cxnId="{C8312018-6FF3-43F6-B3E6-94A6E6BEC972}">
      <dgm:prSet/>
      <dgm:spPr/>
      <dgm:t>
        <a:bodyPr/>
        <a:lstStyle/>
        <a:p>
          <a:endParaRPr lang="en-US"/>
        </a:p>
      </dgm:t>
    </dgm:pt>
    <dgm:pt modelId="{28E8721F-4204-43B4-BFD4-E73B7E466AE7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Conv2D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(64, 3x3)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109x109x64</a:t>
          </a:r>
          <a:endParaRPr lang="en-US" sz="1000" dirty="0"/>
        </a:p>
      </dgm:t>
    </dgm:pt>
    <dgm:pt modelId="{BE1B8786-6C37-4766-A620-8A7672C837EE}" type="sibTrans" cxnId="{17B7DA77-DF1E-41CD-A068-F9C0BEC22384}">
      <dgm:prSet/>
      <dgm:spPr/>
    </dgm:pt>
    <dgm:pt modelId="{82F4D9A8-B650-4B90-96E2-9D302D97BB7E}" type="parTrans" cxnId="{17B7DA77-DF1E-41CD-A068-F9C0BEC22384}">
      <dgm:prSet/>
      <dgm:spPr/>
      <dgm:t>
        <a:bodyPr/>
        <a:lstStyle/>
        <a:p>
          <a:endParaRPr lang="en-US"/>
        </a:p>
      </dgm:t>
    </dgm:pt>
    <dgm:pt modelId="{4DFD9EF4-CA37-4354-A18F-C321D25C2BAD}">
      <dgm:prSet phldrT="[Text]" custT="1"/>
      <dgm:spPr/>
      <dgm:t>
        <a:bodyPr/>
        <a:lstStyle/>
        <a:p>
          <a:r>
            <a:rPr lang="en-US" sz="1000" b="0" i="0" dirty="0"/>
            <a:t>MaxPooling2D (2x2)</a:t>
          </a:r>
          <a:endParaRPr lang="en-US" sz="1000" dirty="0"/>
        </a:p>
      </dgm:t>
    </dgm:pt>
    <dgm:pt modelId="{690C5428-3352-469D-A0E9-BAD0682AF9A8}" type="sibTrans" cxnId="{330F1CEE-6BB7-480B-A64D-37936DA8AE7E}">
      <dgm:prSet/>
      <dgm:spPr/>
      <dgm:t>
        <a:bodyPr/>
        <a:lstStyle/>
        <a:p>
          <a:endParaRPr lang="en-US"/>
        </a:p>
      </dgm:t>
    </dgm:pt>
    <dgm:pt modelId="{0A58A175-C99A-4755-B6B2-C35811449BFC}" type="parTrans" cxnId="{330F1CEE-6BB7-480B-A64D-37936DA8AE7E}">
      <dgm:prSet/>
      <dgm:spPr/>
      <dgm:t>
        <a:bodyPr/>
        <a:lstStyle/>
        <a:p>
          <a:endParaRPr lang="en-US"/>
        </a:p>
      </dgm:t>
    </dgm:pt>
    <dgm:pt modelId="{DA9F9C9E-2E79-4F1A-B835-26FE188454B4}">
      <dgm:prSet custT="1"/>
      <dgm:spPr/>
      <dgm:t>
        <a:bodyPr/>
        <a:lstStyle/>
        <a:p>
          <a:r>
            <a:rPr lang="en-US" sz="1000" b="0" i="0" dirty="0"/>
            <a:t>Output: 54x54x64</a:t>
          </a:r>
          <a:endParaRPr lang="en-US" sz="1000" dirty="0"/>
        </a:p>
      </dgm:t>
    </dgm:pt>
    <dgm:pt modelId="{483DF385-9835-463E-870E-B4C5BEB3DD62}" type="sibTrans" cxnId="{B0E4C9A5-D4AD-49BE-BED9-4577194FEF7B}">
      <dgm:prSet/>
      <dgm:spPr/>
      <dgm:t>
        <a:bodyPr/>
        <a:lstStyle/>
        <a:p>
          <a:endParaRPr lang="en-US"/>
        </a:p>
      </dgm:t>
    </dgm:pt>
    <dgm:pt modelId="{4E1E84E4-0E90-4D9D-9E4A-86714105F9DE}" type="parTrans" cxnId="{B0E4C9A5-D4AD-49BE-BED9-4577194FEF7B}">
      <dgm:prSet/>
      <dgm:spPr/>
      <dgm:t>
        <a:bodyPr/>
        <a:lstStyle/>
        <a:p>
          <a:endParaRPr lang="en-US"/>
        </a:p>
      </dgm:t>
    </dgm:pt>
    <dgm:pt modelId="{BA1C4E43-5865-4D38-956E-35CA4C8D46D7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Conv2D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(128, 3x3)</a:t>
          </a:r>
          <a:endParaRPr lang="en-US" sz="1000" dirty="0"/>
        </a:p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52x52x128</a:t>
          </a:r>
          <a:endParaRPr lang="en-US" sz="1000" dirty="0"/>
        </a:p>
      </dgm:t>
    </dgm:pt>
    <dgm:pt modelId="{2808E537-9EFC-450A-AC57-9943736CBCD9}" type="sibTrans" cxnId="{DB72565D-D493-46FC-A7B7-8FDCE16850C9}">
      <dgm:prSet/>
      <dgm:spPr/>
    </dgm:pt>
    <dgm:pt modelId="{214951DF-2D9F-4811-B9A3-4931B741D4B8}" type="parTrans" cxnId="{DB72565D-D493-46FC-A7B7-8FDCE16850C9}">
      <dgm:prSet/>
      <dgm:spPr/>
      <dgm:t>
        <a:bodyPr/>
        <a:lstStyle/>
        <a:p>
          <a:endParaRPr lang="en-US"/>
        </a:p>
      </dgm:t>
    </dgm:pt>
    <dgm:pt modelId="{56A3B1A0-FFE7-4188-A865-226E5EA464FE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MaxPooling2D (2x2)</a:t>
          </a:r>
          <a:endParaRPr lang="en-US" sz="1000" dirty="0"/>
        </a:p>
      </dgm:t>
    </dgm:pt>
    <dgm:pt modelId="{F4ED1EFF-1B60-4F49-90EA-4FA51E5BA483}" type="sibTrans" cxnId="{9E9847C2-1B2C-4B12-A457-1FC68F58E5B4}">
      <dgm:prSet/>
      <dgm:spPr/>
      <dgm:t>
        <a:bodyPr/>
        <a:lstStyle/>
        <a:p>
          <a:endParaRPr lang="en-US"/>
        </a:p>
      </dgm:t>
    </dgm:pt>
    <dgm:pt modelId="{931E863D-C507-4C6B-9581-2FB33671BC67}" type="parTrans" cxnId="{9E9847C2-1B2C-4B12-A457-1FC68F58E5B4}">
      <dgm:prSet/>
      <dgm:spPr/>
      <dgm:t>
        <a:bodyPr/>
        <a:lstStyle/>
        <a:p>
          <a:endParaRPr lang="en-US"/>
        </a:p>
      </dgm:t>
    </dgm:pt>
    <dgm:pt modelId="{A2CCBEEE-4F84-4EBA-ABC3-0F372145CD19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b="0" i="0" dirty="0"/>
            <a:t>Output: 26x26x128</a:t>
          </a:r>
          <a:endParaRPr lang="en-US" sz="1000" dirty="0"/>
        </a:p>
      </dgm:t>
    </dgm:pt>
    <dgm:pt modelId="{C8531445-EDC3-4F00-9D28-64B40ADE36EF}" type="sibTrans" cxnId="{11BCCE74-C344-4979-81D6-6E2C074695EE}">
      <dgm:prSet/>
      <dgm:spPr/>
      <dgm:t>
        <a:bodyPr/>
        <a:lstStyle/>
        <a:p>
          <a:endParaRPr lang="en-US"/>
        </a:p>
      </dgm:t>
    </dgm:pt>
    <dgm:pt modelId="{4A640E03-E585-4F34-93B7-8D50AE7976A3}" type="parTrans" cxnId="{11BCCE74-C344-4979-81D6-6E2C074695EE}">
      <dgm:prSet/>
      <dgm:spPr/>
      <dgm:t>
        <a:bodyPr/>
        <a:lstStyle/>
        <a:p>
          <a:endParaRPr lang="en-US"/>
        </a:p>
      </dgm:t>
    </dgm:pt>
    <dgm:pt modelId="{7BC63E2C-0B7C-4336-BEA7-8E89664C0D89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dirty="0"/>
            <a:t>Input</a:t>
          </a:r>
        </a:p>
      </dgm:t>
    </dgm:pt>
    <dgm:pt modelId="{7BFF05A0-7C0D-4E38-9DC8-302107A91FE9}" type="parTrans" cxnId="{F00705FF-B461-46D9-A80C-3F5D5E2BC790}">
      <dgm:prSet/>
      <dgm:spPr/>
      <dgm:t>
        <a:bodyPr/>
        <a:lstStyle/>
        <a:p>
          <a:endParaRPr lang="en-US"/>
        </a:p>
      </dgm:t>
    </dgm:pt>
    <dgm:pt modelId="{D6F783AF-300E-4ED0-A5BC-C28EBA678D91}" type="sibTrans" cxnId="{F00705FF-B461-46D9-A80C-3F5D5E2BC790}">
      <dgm:prSet/>
      <dgm:spPr/>
      <dgm:t>
        <a:bodyPr/>
        <a:lstStyle/>
        <a:p>
          <a:endParaRPr lang="en-US"/>
        </a:p>
      </dgm:t>
    </dgm:pt>
    <dgm:pt modelId="{29419D5D-A31B-4D48-9EBF-D8255728A272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000" dirty="0"/>
            <a:t>224x224x3</a:t>
          </a:r>
        </a:p>
      </dgm:t>
    </dgm:pt>
    <dgm:pt modelId="{7ABF5EAD-B0C9-416D-9EAD-CA4EC5EB8BE7}" type="parTrans" cxnId="{003DF48D-2054-4022-BD0A-38BC803797AF}">
      <dgm:prSet/>
      <dgm:spPr/>
      <dgm:t>
        <a:bodyPr/>
        <a:lstStyle/>
        <a:p>
          <a:endParaRPr lang="en-US"/>
        </a:p>
      </dgm:t>
    </dgm:pt>
    <dgm:pt modelId="{6278EB43-553E-41B3-98EE-4B7D808EE7B2}" type="sibTrans" cxnId="{003DF48D-2054-4022-BD0A-38BC803797AF}">
      <dgm:prSet/>
      <dgm:spPr/>
      <dgm:t>
        <a:bodyPr/>
        <a:lstStyle/>
        <a:p>
          <a:endParaRPr lang="en-US"/>
        </a:p>
      </dgm:t>
    </dgm:pt>
    <dgm:pt modelId="{C08CC80D-C302-4DB3-89BD-3B8D90BD1FB5}" type="pres">
      <dgm:prSet presAssocID="{5A4A1FC8-18A9-4B74-A9F2-8C79B278D914}" presName="theList" presStyleCnt="0">
        <dgm:presLayoutVars>
          <dgm:dir/>
          <dgm:animLvl val="lvl"/>
          <dgm:resizeHandles val="exact"/>
        </dgm:presLayoutVars>
      </dgm:prSet>
      <dgm:spPr/>
    </dgm:pt>
    <dgm:pt modelId="{9E2C694A-EFE3-43DA-87F7-1F86CD1077BC}" type="pres">
      <dgm:prSet presAssocID="{7BC63E2C-0B7C-4336-BEA7-8E89664C0D89}" presName="compNode" presStyleCnt="0"/>
      <dgm:spPr/>
    </dgm:pt>
    <dgm:pt modelId="{9BF8E08A-24EF-42DB-8691-2A4F041D644A}" type="pres">
      <dgm:prSet presAssocID="{7BC63E2C-0B7C-4336-BEA7-8E89664C0D89}" presName="noGeometry" presStyleCnt="0"/>
      <dgm:spPr/>
    </dgm:pt>
    <dgm:pt modelId="{C90E3DCE-4769-4EC5-89A4-CA201553F3C9}" type="pres">
      <dgm:prSet presAssocID="{7BC63E2C-0B7C-4336-BEA7-8E89664C0D89}" presName="childTextVisible" presStyleLbl="bgAccFollowNode1" presStyleIdx="0" presStyleCnt="4">
        <dgm:presLayoutVars>
          <dgm:bulletEnabled val="1"/>
        </dgm:presLayoutVars>
      </dgm:prSet>
      <dgm:spPr/>
    </dgm:pt>
    <dgm:pt modelId="{0AD6E83F-DA59-4FE9-A513-31B9F95A5C64}" type="pres">
      <dgm:prSet presAssocID="{7BC63E2C-0B7C-4336-BEA7-8E89664C0D89}" presName="childTextHidden" presStyleLbl="bgAccFollowNode1" presStyleIdx="0" presStyleCnt="4"/>
      <dgm:spPr/>
    </dgm:pt>
    <dgm:pt modelId="{B83291D0-88D0-4A86-98CF-03A6282BEE4E}" type="pres">
      <dgm:prSet presAssocID="{7BC63E2C-0B7C-4336-BEA7-8E89664C0D8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CE357E6-3379-4B8F-A1CE-33940B8FA440}" type="pres">
      <dgm:prSet presAssocID="{7BC63E2C-0B7C-4336-BEA7-8E89664C0D89}" presName="aSpace" presStyleCnt="0"/>
      <dgm:spPr/>
    </dgm:pt>
    <dgm:pt modelId="{697AFA51-A6DA-47F4-B850-728B29682502}" type="pres">
      <dgm:prSet presAssocID="{A1005440-D959-4CAC-8A42-36CEA12F3136}" presName="compNode" presStyleCnt="0"/>
      <dgm:spPr/>
    </dgm:pt>
    <dgm:pt modelId="{7EAD220B-306E-46EC-AE92-823F521D2027}" type="pres">
      <dgm:prSet presAssocID="{A1005440-D959-4CAC-8A42-36CEA12F3136}" presName="noGeometry" presStyleCnt="0"/>
      <dgm:spPr/>
    </dgm:pt>
    <dgm:pt modelId="{243212D3-E298-4A8F-BD22-BF5D5CA9A30A}" type="pres">
      <dgm:prSet presAssocID="{A1005440-D959-4CAC-8A42-36CEA12F3136}" presName="childTextVisible" presStyleLbl="bgAccFollowNode1" presStyleIdx="1" presStyleCnt="4">
        <dgm:presLayoutVars>
          <dgm:bulletEnabled val="1"/>
        </dgm:presLayoutVars>
      </dgm:prSet>
      <dgm:spPr/>
    </dgm:pt>
    <dgm:pt modelId="{C6A9BFB3-86F8-4475-8AAB-83778CD0C683}" type="pres">
      <dgm:prSet presAssocID="{A1005440-D959-4CAC-8A42-36CEA12F3136}" presName="childTextHidden" presStyleLbl="bgAccFollowNode1" presStyleIdx="1" presStyleCnt="4"/>
      <dgm:spPr/>
    </dgm:pt>
    <dgm:pt modelId="{BE04E5CB-A4F0-43E0-822F-BC749DA3D857}" type="pres">
      <dgm:prSet presAssocID="{A1005440-D959-4CAC-8A42-36CEA12F3136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D41B47D-57A1-4C05-A188-72E51F03956E}" type="pres">
      <dgm:prSet presAssocID="{A1005440-D959-4CAC-8A42-36CEA12F3136}" presName="aSpace" presStyleCnt="0"/>
      <dgm:spPr/>
    </dgm:pt>
    <dgm:pt modelId="{4E07875A-87F8-431F-8A83-7FCE574F7251}" type="pres">
      <dgm:prSet presAssocID="{28E8721F-4204-43B4-BFD4-E73B7E466AE7}" presName="compNode" presStyleCnt="0"/>
      <dgm:spPr/>
    </dgm:pt>
    <dgm:pt modelId="{F95B29B4-BA83-4D39-958E-D79E0732A45C}" type="pres">
      <dgm:prSet presAssocID="{28E8721F-4204-43B4-BFD4-E73B7E466AE7}" presName="noGeometry" presStyleCnt="0"/>
      <dgm:spPr/>
    </dgm:pt>
    <dgm:pt modelId="{86F2C5B2-9136-433D-BF0F-F65C0F3C8C22}" type="pres">
      <dgm:prSet presAssocID="{28E8721F-4204-43B4-BFD4-E73B7E466AE7}" presName="childTextVisible" presStyleLbl="bgAccFollowNode1" presStyleIdx="2" presStyleCnt="4">
        <dgm:presLayoutVars>
          <dgm:bulletEnabled val="1"/>
        </dgm:presLayoutVars>
      </dgm:prSet>
      <dgm:spPr/>
    </dgm:pt>
    <dgm:pt modelId="{884DD061-3BA4-4137-8F0C-8B2797BFD316}" type="pres">
      <dgm:prSet presAssocID="{28E8721F-4204-43B4-BFD4-E73B7E466AE7}" presName="childTextHidden" presStyleLbl="bgAccFollowNode1" presStyleIdx="2" presStyleCnt="4"/>
      <dgm:spPr/>
    </dgm:pt>
    <dgm:pt modelId="{6BAD6C3B-6276-4C15-8909-4F7127576BAA}" type="pres">
      <dgm:prSet presAssocID="{28E8721F-4204-43B4-BFD4-E73B7E466AE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831C412-54F0-4D66-9427-5FABC4BA941B}" type="pres">
      <dgm:prSet presAssocID="{28E8721F-4204-43B4-BFD4-E73B7E466AE7}" presName="aSpace" presStyleCnt="0"/>
      <dgm:spPr/>
    </dgm:pt>
    <dgm:pt modelId="{A0E63D1F-DA01-47B8-B3D2-A39161AA4FE8}" type="pres">
      <dgm:prSet presAssocID="{BA1C4E43-5865-4D38-956E-35CA4C8D46D7}" presName="compNode" presStyleCnt="0"/>
      <dgm:spPr/>
    </dgm:pt>
    <dgm:pt modelId="{003C0518-F911-47C6-8315-8FD5EA813128}" type="pres">
      <dgm:prSet presAssocID="{BA1C4E43-5865-4D38-956E-35CA4C8D46D7}" presName="noGeometry" presStyleCnt="0"/>
      <dgm:spPr/>
    </dgm:pt>
    <dgm:pt modelId="{43F409C9-2151-4363-9C70-C65BAAD82E6A}" type="pres">
      <dgm:prSet presAssocID="{BA1C4E43-5865-4D38-956E-35CA4C8D46D7}" presName="childTextVisible" presStyleLbl="bgAccFollowNode1" presStyleIdx="3" presStyleCnt="4">
        <dgm:presLayoutVars>
          <dgm:bulletEnabled val="1"/>
        </dgm:presLayoutVars>
      </dgm:prSet>
      <dgm:spPr/>
    </dgm:pt>
    <dgm:pt modelId="{7D48BF67-3529-4194-9356-D717A99DBA84}" type="pres">
      <dgm:prSet presAssocID="{BA1C4E43-5865-4D38-956E-35CA4C8D46D7}" presName="childTextHidden" presStyleLbl="bgAccFollowNode1" presStyleIdx="3" presStyleCnt="4"/>
      <dgm:spPr/>
    </dgm:pt>
    <dgm:pt modelId="{CEA5E85D-9E56-426F-8D54-AE254AC099B3}" type="pres">
      <dgm:prSet presAssocID="{BA1C4E43-5865-4D38-956E-35CA4C8D46D7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0B272F0B-2B73-4248-87B4-C407F1DDD2DD}" type="presOf" srcId="{A2CCBEEE-4F84-4EBA-ABC3-0F372145CD19}" destId="{7D48BF67-3529-4194-9356-D717A99DBA84}" srcOrd="1" destOrd="1" presId="urn:microsoft.com/office/officeart/2005/8/layout/hProcess6"/>
    <dgm:cxn modelId="{8FF01210-C7E2-4630-8DEA-0642AE0B429D}" type="presOf" srcId="{4DFD9EF4-CA37-4354-A18F-C321D25C2BAD}" destId="{884DD061-3BA4-4137-8F0C-8B2797BFD316}" srcOrd="1" destOrd="0" presId="urn:microsoft.com/office/officeart/2005/8/layout/hProcess6"/>
    <dgm:cxn modelId="{B1EBED15-9018-4746-9C49-84C2A7C21271}" type="presOf" srcId="{BA1C4E43-5865-4D38-956E-35CA4C8D46D7}" destId="{CEA5E85D-9E56-426F-8D54-AE254AC099B3}" srcOrd="0" destOrd="0" presId="urn:microsoft.com/office/officeart/2005/8/layout/hProcess6"/>
    <dgm:cxn modelId="{C8312018-6FF3-43F6-B3E6-94A6E6BEC972}" srcId="{A1005440-D959-4CAC-8A42-36CEA12F3136}" destId="{218768BD-F25E-42FE-A737-A43118A05D70}" srcOrd="1" destOrd="0" parTransId="{94CA2D85-437C-413D-A262-D34AD49FD58D}" sibTransId="{74C19471-7569-4920-99E1-BD5F409399A2}"/>
    <dgm:cxn modelId="{EB8E5525-3E34-4606-8648-4C5DBB9036DF}" type="presOf" srcId="{218768BD-F25E-42FE-A737-A43118A05D70}" destId="{243212D3-E298-4A8F-BD22-BF5D5CA9A30A}" srcOrd="0" destOrd="1" presId="urn:microsoft.com/office/officeart/2005/8/layout/hProcess6"/>
    <dgm:cxn modelId="{1EC81A29-CE63-4332-AC16-A7EFC0639092}" type="presOf" srcId="{DA9F9C9E-2E79-4F1A-B835-26FE188454B4}" destId="{884DD061-3BA4-4137-8F0C-8B2797BFD316}" srcOrd="1" destOrd="1" presId="urn:microsoft.com/office/officeart/2005/8/layout/hProcess6"/>
    <dgm:cxn modelId="{0D87233B-C14B-408B-88E8-26094F71A00B}" srcId="{5A4A1FC8-18A9-4B74-A9F2-8C79B278D914}" destId="{A1005440-D959-4CAC-8A42-36CEA12F3136}" srcOrd="1" destOrd="0" parTransId="{A8D960E6-D2EC-4B85-BC5F-C2D469465FDF}" sibTransId="{CCCA0E94-7E31-4919-80CA-4D1F51885E34}"/>
    <dgm:cxn modelId="{DB72565D-D493-46FC-A7B7-8FDCE16850C9}" srcId="{5A4A1FC8-18A9-4B74-A9F2-8C79B278D914}" destId="{BA1C4E43-5865-4D38-956E-35CA4C8D46D7}" srcOrd="3" destOrd="0" parTransId="{214951DF-2D9F-4811-B9A3-4931B741D4B8}" sibTransId="{2808E537-9EFC-450A-AC57-9943736CBCD9}"/>
    <dgm:cxn modelId="{7F4E0C62-0307-44EB-AF3D-5480BA3FCB37}" type="presOf" srcId="{29419D5D-A31B-4D48-9EBF-D8255728A272}" destId="{C90E3DCE-4769-4EC5-89A4-CA201553F3C9}" srcOrd="0" destOrd="0" presId="urn:microsoft.com/office/officeart/2005/8/layout/hProcess6"/>
    <dgm:cxn modelId="{1A467366-4813-46FE-9841-0604765E5C21}" type="presOf" srcId="{218768BD-F25E-42FE-A737-A43118A05D70}" destId="{C6A9BFB3-86F8-4475-8AAB-83778CD0C683}" srcOrd="1" destOrd="1" presId="urn:microsoft.com/office/officeart/2005/8/layout/hProcess6"/>
    <dgm:cxn modelId="{5D71C64E-FA00-45FA-A959-7189C81A8F0C}" type="presOf" srcId="{A1005440-D959-4CAC-8A42-36CEA12F3136}" destId="{BE04E5CB-A4F0-43E0-822F-BC749DA3D857}" srcOrd="0" destOrd="0" presId="urn:microsoft.com/office/officeart/2005/8/layout/hProcess6"/>
    <dgm:cxn modelId="{94AD9354-0BC5-45F6-92B7-89716D6A84B2}" type="presOf" srcId="{56A3B1A0-FFE7-4188-A865-226E5EA464FE}" destId="{7D48BF67-3529-4194-9356-D717A99DBA84}" srcOrd="1" destOrd="0" presId="urn:microsoft.com/office/officeart/2005/8/layout/hProcess6"/>
    <dgm:cxn modelId="{11BCCE74-C344-4979-81D6-6E2C074695EE}" srcId="{BA1C4E43-5865-4D38-956E-35CA4C8D46D7}" destId="{A2CCBEEE-4F84-4EBA-ABC3-0F372145CD19}" srcOrd="1" destOrd="0" parTransId="{4A640E03-E585-4F34-93B7-8D50AE7976A3}" sibTransId="{C8531445-EDC3-4F00-9D28-64B40ADE36EF}"/>
    <dgm:cxn modelId="{17B7DA77-DF1E-41CD-A068-F9C0BEC22384}" srcId="{5A4A1FC8-18A9-4B74-A9F2-8C79B278D914}" destId="{28E8721F-4204-43B4-BFD4-E73B7E466AE7}" srcOrd="2" destOrd="0" parTransId="{82F4D9A8-B650-4B90-96E2-9D302D97BB7E}" sibTransId="{BE1B8786-6C37-4766-A620-8A7672C837EE}"/>
    <dgm:cxn modelId="{12D55C78-7ED8-439C-BCAB-B044794598AB}" type="presOf" srcId="{56A3B1A0-FFE7-4188-A865-226E5EA464FE}" destId="{43F409C9-2151-4363-9C70-C65BAAD82E6A}" srcOrd="0" destOrd="0" presId="urn:microsoft.com/office/officeart/2005/8/layout/hProcess6"/>
    <dgm:cxn modelId="{003DF48D-2054-4022-BD0A-38BC803797AF}" srcId="{7BC63E2C-0B7C-4336-BEA7-8E89664C0D89}" destId="{29419D5D-A31B-4D48-9EBF-D8255728A272}" srcOrd="0" destOrd="0" parTransId="{7ABF5EAD-B0C9-416D-9EAD-CA4EC5EB8BE7}" sibTransId="{6278EB43-553E-41B3-98EE-4B7D808EE7B2}"/>
    <dgm:cxn modelId="{F1A27E97-169E-4060-9C7C-937727235DC9}" type="presOf" srcId="{A2CCBEEE-4F84-4EBA-ABC3-0F372145CD19}" destId="{43F409C9-2151-4363-9C70-C65BAAD82E6A}" srcOrd="0" destOrd="1" presId="urn:microsoft.com/office/officeart/2005/8/layout/hProcess6"/>
    <dgm:cxn modelId="{B0E4C9A5-D4AD-49BE-BED9-4577194FEF7B}" srcId="{28E8721F-4204-43B4-BFD4-E73B7E466AE7}" destId="{DA9F9C9E-2E79-4F1A-B835-26FE188454B4}" srcOrd="1" destOrd="0" parTransId="{4E1E84E4-0E90-4D9D-9E4A-86714105F9DE}" sibTransId="{483DF385-9835-463E-870E-B4C5BEB3DD62}"/>
    <dgm:cxn modelId="{22C556AC-1610-48C2-ACB1-A80275D612A9}" type="presOf" srcId="{11DFBE7E-44B5-4C76-841B-0271E4BD1BD8}" destId="{243212D3-E298-4A8F-BD22-BF5D5CA9A30A}" srcOrd="0" destOrd="0" presId="urn:microsoft.com/office/officeart/2005/8/layout/hProcess6"/>
    <dgm:cxn modelId="{3196E0B5-8775-42F7-8EAB-1C190B14328E}" type="presOf" srcId="{7BC63E2C-0B7C-4336-BEA7-8E89664C0D89}" destId="{B83291D0-88D0-4A86-98CF-03A6282BEE4E}" srcOrd="0" destOrd="0" presId="urn:microsoft.com/office/officeart/2005/8/layout/hProcess6"/>
    <dgm:cxn modelId="{9E9847C2-1B2C-4B12-A457-1FC68F58E5B4}" srcId="{BA1C4E43-5865-4D38-956E-35CA4C8D46D7}" destId="{56A3B1A0-FFE7-4188-A865-226E5EA464FE}" srcOrd="0" destOrd="0" parTransId="{931E863D-C507-4C6B-9581-2FB33671BC67}" sibTransId="{F4ED1EFF-1B60-4F49-90EA-4FA51E5BA483}"/>
    <dgm:cxn modelId="{E30D13CB-C4B1-4570-8C3E-D90783033784}" type="presOf" srcId="{5A4A1FC8-18A9-4B74-A9F2-8C79B278D914}" destId="{C08CC80D-C302-4DB3-89BD-3B8D90BD1FB5}" srcOrd="0" destOrd="0" presId="urn:microsoft.com/office/officeart/2005/8/layout/hProcess6"/>
    <dgm:cxn modelId="{DCA686D0-A234-461C-8D00-B63064290778}" srcId="{A1005440-D959-4CAC-8A42-36CEA12F3136}" destId="{11DFBE7E-44B5-4C76-841B-0271E4BD1BD8}" srcOrd="0" destOrd="0" parTransId="{876E0461-9F20-4972-8723-09D984C2762C}" sibTransId="{292C6246-FC54-4F2C-9F7F-BF79215EFDE0}"/>
    <dgm:cxn modelId="{609376D7-D1AF-4295-8CCB-445914F9DD6A}" type="presOf" srcId="{29419D5D-A31B-4D48-9EBF-D8255728A272}" destId="{0AD6E83F-DA59-4FE9-A513-31B9F95A5C64}" srcOrd="1" destOrd="0" presId="urn:microsoft.com/office/officeart/2005/8/layout/hProcess6"/>
    <dgm:cxn modelId="{0492F6DC-4BB5-449E-B04D-DC7A3D464294}" type="presOf" srcId="{11DFBE7E-44B5-4C76-841B-0271E4BD1BD8}" destId="{C6A9BFB3-86F8-4475-8AAB-83778CD0C683}" srcOrd="1" destOrd="0" presId="urn:microsoft.com/office/officeart/2005/8/layout/hProcess6"/>
    <dgm:cxn modelId="{E8D0EFE0-8DFF-45A2-B8DA-23EF9C144436}" type="presOf" srcId="{28E8721F-4204-43B4-BFD4-E73B7E466AE7}" destId="{6BAD6C3B-6276-4C15-8909-4F7127576BAA}" srcOrd="0" destOrd="0" presId="urn:microsoft.com/office/officeart/2005/8/layout/hProcess6"/>
    <dgm:cxn modelId="{330F1CEE-6BB7-480B-A64D-37936DA8AE7E}" srcId="{28E8721F-4204-43B4-BFD4-E73B7E466AE7}" destId="{4DFD9EF4-CA37-4354-A18F-C321D25C2BAD}" srcOrd="0" destOrd="0" parTransId="{0A58A175-C99A-4755-B6B2-C35811449BFC}" sibTransId="{690C5428-3352-469D-A0E9-BAD0682AF9A8}"/>
    <dgm:cxn modelId="{C04573F9-6340-428E-BC48-C3721CCAF08A}" type="presOf" srcId="{DA9F9C9E-2E79-4F1A-B835-26FE188454B4}" destId="{86F2C5B2-9136-433D-BF0F-F65C0F3C8C22}" srcOrd="0" destOrd="1" presId="urn:microsoft.com/office/officeart/2005/8/layout/hProcess6"/>
    <dgm:cxn modelId="{43F57FFB-F674-4CF8-BAF7-8F64CFABA98F}" type="presOf" srcId="{4DFD9EF4-CA37-4354-A18F-C321D25C2BAD}" destId="{86F2C5B2-9136-433D-BF0F-F65C0F3C8C22}" srcOrd="0" destOrd="0" presId="urn:microsoft.com/office/officeart/2005/8/layout/hProcess6"/>
    <dgm:cxn modelId="{F00705FF-B461-46D9-A80C-3F5D5E2BC790}" srcId="{5A4A1FC8-18A9-4B74-A9F2-8C79B278D914}" destId="{7BC63E2C-0B7C-4336-BEA7-8E89664C0D89}" srcOrd="0" destOrd="0" parTransId="{7BFF05A0-7C0D-4E38-9DC8-302107A91FE9}" sibTransId="{D6F783AF-300E-4ED0-A5BC-C28EBA678D91}"/>
    <dgm:cxn modelId="{826050B4-222B-429F-B68A-5B9C2B94238A}" type="presParOf" srcId="{C08CC80D-C302-4DB3-89BD-3B8D90BD1FB5}" destId="{9E2C694A-EFE3-43DA-87F7-1F86CD1077BC}" srcOrd="0" destOrd="0" presId="urn:microsoft.com/office/officeart/2005/8/layout/hProcess6"/>
    <dgm:cxn modelId="{D9DA6B06-D149-4B6E-A4FF-A6AF49316FB7}" type="presParOf" srcId="{9E2C694A-EFE3-43DA-87F7-1F86CD1077BC}" destId="{9BF8E08A-24EF-42DB-8691-2A4F041D644A}" srcOrd="0" destOrd="0" presId="urn:microsoft.com/office/officeart/2005/8/layout/hProcess6"/>
    <dgm:cxn modelId="{92E46251-E5C7-4D1E-BBB3-1A31878F7637}" type="presParOf" srcId="{9E2C694A-EFE3-43DA-87F7-1F86CD1077BC}" destId="{C90E3DCE-4769-4EC5-89A4-CA201553F3C9}" srcOrd="1" destOrd="0" presId="urn:microsoft.com/office/officeart/2005/8/layout/hProcess6"/>
    <dgm:cxn modelId="{36D0E7C8-A3B2-40D2-B397-15CB384EE4D2}" type="presParOf" srcId="{9E2C694A-EFE3-43DA-87F7-1F86CD1077BC}" destId="{0AD6E83F-DA59-4FE9-A513-31B9F95A5C64}" srcOrd="2" destOrd="0" presId="urn:microsoft.com/office/officeart/2005/8/layout/hProcess6"/>
    <dgm:cxn modelId="{7C25E532-2CDB-48E5-899C-8511A174E1A9}" type="presParOf" srcId="{9E2C694A-EFE3-43DA-87F7-1F86CD1077BC}" destId="{B83291D0-88D0-4A86-98CF-03A6282BEE4E}" srcOrd="3" destOrd="0" presId="urn:microsoft.com/office/officeart/2005/8/layout/hProcess6"/>
    <dgm:cxn modelId="{66353AD7-F680-423E-B7E9-7D2EB7DA5059}" type="presParOf" srcId="{C08CC80D-C302-4DB3-89BD-3B8D90BD1FB5}" destId="{6CE357E6-3379-4B8F-A1CE-33940B8FA440}" srcOrd="1" destOrd="0" presId="urn:microsoft.com/office/officeart/2005/8/layout/hProcess6"/>
    <dgm:cxn modelId="{41A48F64-6AA7-497D-8531-480918870720}" type="presParOf" srcId="{C08CC80D-C302-4DB3-89BD-3B8D90BD1FB5}" destId="{697AFA51-A6DA-47F4-B850-728B29682502}" srcOrd="2" destOrd="0" presId="urn:microsoft.com/office/officeart/2005/8/layout/hProcess6"/>
    <dgm:cxn modelId="{7A04339D-EC0B-4644-B7CC-EE0C7D811F32}" type="presParOf" srcId="{697AFA51-A6DA-47F4-B850-728B29682502}" destId="{7EAD220B-306E-46EC-AE92-823F521D2027}" srcOrd="0" destOrd="0" presId="urn:microsoft.com/office/officeart/2005/8/layout/hProcess6"/>
    <dgm:cxn modelId="{2B4A60FC-2258-4C01-AC29-1D1AA8CD58B6}" type="presParOf" srcId="{697AFA51-A6DA-47F4-B850-728B29682502}" destId="{243212D3-E298-4A8F-BD22-BF5D5CA9A30A}" srcOrd="1" destOrd="0" presId="urn:microsoft.com/office/officeart/2005/8/layout/hProcess6"/>
    <dgm:cxn modelId="{1F923646-BD66-4E06-A819-E56A0C428924}" type="presParOf" srcId="{697AFA51-A6DA-47F4-B850-728B29682502}" destId="{C6A9BFB3-86F8-4475-8AAB-83778CD0C683}" srcOrd="2" destOrd="0" presId="urn:microsoft.com/office/officeart/2005/8/layout/hProcess6"/>
    <dgm:cxn modelId="{324CFDFB-353C-4169-BEC9-B64B04F251A8}" type="presParOf" srcId="{697AFA51-A6DA-47F4-B850-728B29682502}" destId="{BE04E5CB-A4F0-43E0-822F-BC749DA3D857}" srcOrd="3" destOrd="0" presId="urn:microsoft.com/office/officeart/2005/8/layout/hProcess6"/>
    <dgm:cxn modelId="{20E99ECC-641B-4E4F-A294-277AFF309287}" type="presParOf" srcId="{C08CC80D-C302-4DB3-89BD-3B8D90BD1FB5}" destId="{7D41B47D-57A1-4C05-A188-72E51F03956E}" srcOrd="3" destOrd="0" presId="urn:microsoft.com/office/officeart/2005/8/layout/hProcess6"/>
    <dgm:cxn modelId="{A1F1B388-7E5A-46D3-B083-C6975C844DCF}" type="presParOf" srcId="{C08CC80D-C302-4DB3-89BD-3B8D90BD1FB5}" destId="{4E07875A-87F8-431F-8A83-7FCE574F7251}" srcOrd="4" destOrd="0" presId="urn:microsoft.com/office/officeart/2005/8/layout/hProcess6"/>
    <dgm:cxn modelId="{E56EAFF8-76CA-4AB8-B09B-2118EF116295}" type="presParOf" srcId="{4E07875A-87F8-431F-8A83-7FCE574F7251}" destId="{F95B29B4-BA83-4D39-958E-D79E0732A45C}" srcOrd="0" destOrd="0" presId="urn:microsoft.com/office/officeart/2005/8/layout/hProcess6"/>
    <dgm:cxn modelId="{D4BBC500-9DB5-4ADF-AFCF-F7C2C0DD8820}" type="presParOf" srcId="{4E07875A-87F8-431F-8A83-7FCE574F7251}" destId="{86F2C5B2-9136-433D-BF0F-F65C0F3C8C22}" srcOrd="1" destOrd="0" presId="urn:microsoft.com/office/officeart/2005/8/layout/hProcess6"/>
    <dgm:cxn modelId="{442EEF89-5632-4ADA-AB7C-4E0D26A7174B}" type="presParOf" srcId="{4E07875A-87F8-431F-8A83-7FCE574F7251}" destId="{884DD061-3BA4-4137-8F0C-8B2797BFD316}" srcOrd="2" destOrd="0" presId="urn:microsoft.com/office/officeart/2005/8/layout/hProcess6"/>
    <dgm:cxn modelId="{D71BF2B3-7BC7-491F-AC51-B6761E36FCE5}" type="presParOf" srcId="{4E07875A-87F8-431F-8A83-7FCE574F7251}" destId="{6BAD6C3B-6276-4C15-8909-4F7127576BAA}" srcOrd="3" destOrd="0" presId="urn:microsoft.com/office/officeart/2005/8/layout/hProcess6"/>
    <dgm:cxn modelId="{C155A401-EFFE-405D-9FEB-DD56160DCCEA}" type="presParOf" srcId="{C08CC80D-C302-4DB3-89BD-3B8D90BD1FB5}" destId="{4831C412-54F0-4D66-9427-5FABC4BA941B}" srcOrd="5" destOrd="0" presId="urn:microsoft.com/office/officeart/2005/8/layout/hProcess6"/>
    <dgm:cxn modelId="{26E233DF-3FB0-480E-B194-97D4D5A2D9CA}" type="presParOf" srcId="{C08CC80D-C302-4DB3-89BD-3B8D90BD1FB5}" destId="{A0E63D1F-DA01-47B8-B3D2-A39161AA4FE8}" srcOrd="6" destOrd="0" presId="urn:microsoft.com/office/officeart/2005/8/layout/hProcess6"/>
    <dgm:cxn modelId="{8B4AE773-ADE2-4CA7-9D2B-A5836D03D758}" type="presParOf" srcId="{A0E63D1F-DA01-47B8-B3D2-A39161AA4FE8}" destId="{003C0518-F911-47C6-8315-8FD5EA813128}" srcOrd="0" destOrd="0" presId="urn:microsoft.com/office/officeart/2005/8/layout/hProcess6"/>
    <dgm:cxn modelId="{68C122DA-551D-4999-A2AC-6CFCAFF55288}" type="presParOf" srcId="{A0E63D1F-DA01-47B8-B3D2-A39161AA4FE8}" destId="{43F409C9-2151-4363-9C70-C65BAAD82E6A}" srcOrd="1" destOrd="0" presId="urn:microsoft.com/office/officeart/2005/8/layout/hProcess6"/>
    <dgm:cxn modelId="{C1126346-201A-40BF-9D22-A9A866EBA2ED}" type="presParOf" srcId="{A0E63D1F-DA01-47B8-B3D2-A39161AA4FE8}" destId="{7D48BF67-3529-4194-9356-D717A99DBA84}" srcOrd="2" destOrd="0" presId="urn:microsoft.com/office/officeart/2005/8/layout/hProcess6"/>
    <dgm:cxn modelId="{A35BB3F8-C9DF-47D3-BDF9-909F9BB8AA9D}" type="presParOf" srcId="{A0E63D1F-DA01-47B8-B3D2-A39161AA4FE8}" destId="{CEA5E85D-9E56-426F-8D54-AE254AC099B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4A1FC8-18A9-4B74-A9F2-8C79B278D914}" type="doc">
      <dgm:prSet loTypeId="urn:microsoft.com/office/officeart/2005/8/layout/hProcess6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879CB8-C239-460A-81B3-0E42260CC3D1}">
      <dgm:prSet custT="1"/>
      <dgm:spPr/>
      <dgm:t>
        <a:bodyPr/>
        <a:lstStyle/>
        <a:p>
          <a:pPr>
            <a:buClrTx/>
            <a:buSzPts val="700"/>
            <a:buFont typeface="Arial" panose="020B0604020202020204" pitchFamily="34" charset="0"/>
            <a:buChar char="•"/>
          </a:pPr>
          <a:r>
            <a:rPr lang="en-US" sz="1000"/>
            <a:t>Flatten Layer</a:t>
          </a:r>
        </a:p>
      </dgm:t>
    </dgm:pt>
    <dgm:pt modelId="{A861A444-7559-45D0-A2D8-22B7CF6F2099}" type="parTrans" cxnId="{A5A21851-8B3D-4E67-9662-9BD87E108421}">
      <dgm:prSet/>
      <dgm:spPr/>
      <dgm:t>
        <a:bodyPr/>
        <a:lstStyle/>
        <a:p>
          <a:endParaRPr lang="en-US"/>
        </a:p>
      </dgm:t>
    </dgm:pt>
    <dgm:pt modelId="{FD6D13CB-14F6-4D54-BF42-D5E57BC1C151}" type="sibTrans" cxnId="{A5A21851-8B3D-4E67-9662-9BD87E108421}">
      <dgm:prSet/>
      <dgm:spPr/>
      <dgm:t>
        <a:bodyPr/>
        <a:lstStyle/>
        <a:p>
          <a:endParaRPr lang="en-US"/>
        </a:p>
      </dgm:t>
    </dgm:pt>
    <dgm:pt modelId="{2070D468-A72E-4C3F-94B5-8D730E5D7BDA}">
      <dgm:prSet custT="1"/>
      <dgm:spPr/>
      <dgm:t>
        <a:bodyPr/>
        <a:lstStyle/>
        <a:p>
          <a:r>
            <a:rPr lang="en-US" sz="1000" b="0" i="0"/>
            <a:t>Flatten</a:t>
          </a:r>
          <a:endParaRPr lang="en-US" sz="1000"/>
        </a:p>
      </dgm:t>
    </dgm:pt>
    <dgm:pt modelId="{00943ADB-4015-49B0-8EDE-F5AABAB603C3}" type="parTrans" cxnId="{BBBA03EE-4A31-4E3D-BDAA-5E1DB01F65E4}">
      <dgm:prSet/>
      <dgm:spPr/>
      <dgm:t>
        <a:bodyPr/>
        <a:lstStyle/>
        <a:p>
          <a:endParaRPr lang="en-US"/>
        </a:p>
      </dgm:t>
    </dgm:pt>
    <dgm:pt modelId="{C21E3037-CEA2-41FE-93E9-D8A2ADFF508C}" type="sibTrans" cxnId="{BBBA03EE-4A31-4E3D-BDAA-5E1DB01F65E4}">
      <dgm:prSet/>
      <dgm:spPr/>
      <dgm:t>
        <a:bodyPr/>
        <a:lstStyle/>
        <a:p>
          <a:endParaRPr lang="en-US"/>
        </a:p>
      </dgm:t>
    </dgm:pt>
    <dgm:pt modelId="{C19F4A9F-CD4A-49E9-9406-F347BDD8742A}">
      <dgm:prSet custT="1"/>
      <dgm:spPr/>
      <dgm:t>
        <a:bodyPr/>
        <a:lstStyle/>
        <a:p>
          <a:r>
            <a:rPr lang="en-US" sz="1000" b="0" i="0" dirty="0"/>
            <a:t>Output: 86528 </a:t>
          </a:r>
          <a:endParaRPr lang="en-US" sz="1000" dirty="0"/>
        </a:p>
      </dgm:t>
    </dgm:pt>
    <dgm:pt modelId="{2D6AEB10-3A00-41A0-83EE-A54FE666DB30}" type="parTrans" cxnId="{8B8F40EC-3876-44A7-878D-366F8E07982B}">
      <dgm:prSet/>
      <dgm:spPr/>
      <dgm:t>
        <a:bodyPr/>
        <a:lstStyle/>
        <a:p>
          <a:endParaRPr lang="en-US"/>
        </a:p>
      </dgm:t>
    </dgm:pt>
    <dgm:pt modelId="{D4CBD06F-748F-4434-A3DC-EDA21474A48F}" type="sibTrans" cxnId="{8B8F40EC-3876-44A7-878D-366F8E07982B}">
      <dgm:prSet/>
      <dgm:spPr/>
      <dgm:t>
        <a:bodyPr/>
        <a:lstStyle/>
        <a:p>
          <a:endParaRPr lang="en-US"/>
        </a:p>
      </dgm:t>
    </dgm:pt>
    <dgm:pt modelId="{3DBB54E2-B5E6-4709-B242-CD62A95AC7CA}">
      <dgm:prSet custT="1"/>
      <dgm:spPr/>
      <dgm:t>
        <a:bodyPr/>
        <a:lstStyle/>
        <a:p>
          <a:r>
            <a:rPr lang="en-US" sz="1000"/>
            <a:t>Dense Layer</a:t>
          </a:r>
        </a:p>
      </dgm:t>
    </dgm:pt>
    <dgm:pt modelId="{F18EE855-59EE-405E-9153-A027A26A25F7}" type="parTrans" cxnId="{3F2ED4D6-11FE-4467-BD79-B67B24965553}">
      <dgm:prSet/>
      <dgm:spPr/>
      <dgm:t>
        <a:bodyPr/>
        <a:lstStyle/>
        <a:p>
          <a:endParaRPr lang="en-US"/>
        </a:p>
      </dgm:t>
    </dgm:pt>
    <dgm:pt modelId="{58E065DA-8EA3-4A45-A9CF-8A73D77B9677}" type="sibTrans" cxnId="{3F2ED4D6-11FE-4467-BD79-B67B24965553}">
      <dgm:prSet/>
      <dgm:spPr/>
      <dgm:t>
        <a:bodyPr/>
        <a:lstStyle/>
        <a:p>
          <a:endParaRPr lang="en-US"/>
        </a:p>
      </dgm:t>
    </dgm:pt>
    <dgm:pt modelId="{A714D230-6B27-4E35-99BD-098B6DA8FCA2}">
      <dgm:prSet custT="1"/>
      <dgm:spPr/>
      <dgm:t>
        <a:bodyPr/>
        <a:lstStyle/>
        <a:p>
          <a:r>
            <a:rPr lang="en-US" sz="1000" b="0" i="0" dirty="0"/>
            <a:t>Dense (128)</a:t>
          </a:r>
          <a:endParaRPr lang="en-US" sz="1000" dirty="0"/>
        </a:p>
      </dgm:t>
    </dgm:pt>
    <dgm:pt modelId="{E01A4DEF-4200-4F64-8805-2276F59DC8A8}" type="parTrans" cxnId="{9F343DFF-EE1A-4634-A75B-552B36E42A37}">
      <dgm:prSet/>
      <dgm:spPr/>
      <dgm:t>
        <a:bodyPr/>
        <a:lstStyle/>
        <a:p>
          <a:endParaRPr lang="en-US"/>
        </a:p>
      </dgm:t>
    </dgm:pt>
    <dgm:pt modelId="{8DDBB474-322F-4C14-8618-EEC13E3FE71A}" type="sibTrans" cxnId="{9F343DFF-EE1A-4634-A75B-552B36E42A37}">
      <dgm:prSet/>
      <dgm:spPr/>
      <dgm:t>
        <a:bodyPr/>
        <a:lstStyle/>
        <a:p>
          <a:endParaRPr lang="en-US"/>
        </a:p>
      </dgm:t>
    </dgm:pt>
    <dgm:pt modelId="{B9BF56AE-84DF-411F-9CA8-28B99B085B6F}">
      <dgm:prSet custT="1"/>
      <dgm:spPr/>
      <dgm:t>
        <a:bodyPr/>
        <a:lstStyle/>
        <a:p>
          <a:r>
            <a:rPr lang="en-US" sz="1000"/>
            <a:t>Output Layer</a:t>
          </a:r>
        </a:p>
      </dgm:t>
    </dgm:pt>
    <dgm:pt modelId="{7624D380-CD6D-46A8-9F5E-A772AE6266A8}" type="parTrans" cxnId="{45E82DA8-6D22-455B-ADD6-15547F04DAA7}">
      <dgm:prSet/>
      <dgm:spPr/>
      <dgm:t>
        <a:bodyPr/>
        <a:lstStyle/>
        <a:p>
          <a:endParaRPr lang="en-US"/>
        </a:p>
      </dgm:t>
    </dgm:pt>
    <dgm:pt modelId="{C6069E3C-8C26-47D7-9DD9-C741722E0202}" type="sibTrans" cxnId="{45E82DA8-6D22-455B-ADD6-15547F04DAA7}">
      <dgm:prSet/>
      <dgm:spPr/>
      <dgm:t>
        <a:bodyPr/>
        <a:lstStyle/>
        <a:p>
          <a:endParaRPr lang="en-US"/>
        </a:p>
      </dgm:t>
    </dgm:pt>
    <dgm:pt modelId="{86E2CBB2-4205-4B26-8BC1-A99F542F4DF3}">
      <dgm:prSet custT="1"/>
      <dgm:spPr/>
      <dgm:t>
        <a:bodyPr/>
        <a:lstStyle/>
        <a:p>
          <a:r>
            <a:rPr lang="en-US" sz="1000" b="0" i="0"/>
            <a:t>Dense</a:t>
          </a:r>
          <a:endParaRPr lang="en-US" sz="1000"/>
        </a:p>
      </dgm:t>
    </dgm:pt>
    <dgm:pt modelId="{044D4B34-B5CA-4E76-8DEB-00D3148D7176}" type="parTrans" cxnId="{67D503F5-0B8E-437F-AF40-93CAECF8F1D0}">
      <dgm:prSet/>
      <dgm:spPr/>
      <dgm:t>
        <a:bodyPr/>
        <a:lstStyle/>
        <a:p>
          <a:endParaRPr lang="en-US"/>
        </a:p>
      </dgm:t>
    </dgm:pt>
    <dgm:pt modelId="{873EAFBA-6932-4F2F-8260-B0F4EF7EC67A}" type="sibTrans" cxnId="{67D503F5-0B8E-437F-AF40-93CAECF8F1D0}">
      <dgm:prSet/>
      <dgm:spPr/>
      <dgm:t>
        <a:bodyPr/>
        <a:lstStyle/>
        <a:p>
          <a:endParaRPr lang="en-US"/>
        </a:p>
      </dgm:t>
    </dgm:pt>
    <dgm:pt modelId="{943C4F0D-CA35-4DD3-9A33-E36C3AF3D4EA}">
      <dgm:prSet custT="1"/>
      <dgm:spPr/>
      <dgm:t>
        <a:bodyPr/>
        <a:lstStyle/>
        <a:p>
          <a:r>
            <a:rPr lang="en-US" sz="1000" b="0" i="0" dirty="0"/>
            <a:t>(6 - Dense)</a:t>
          </a:r>
          <a:endParaRPr lang="en-US" sz="1000" dirty="0"/>
        </a:p>
      </dgm:t>
    </dgm:pt>
    <dgm:pt modelId="{DC7AF540-3AD6-419E-9E38-06A7B2EF07EC}" type="parTrans" cxnId="{DE0D1670-942E-4257-9E49-03148BA09F75}">
      <dgm:prSet/>
      <dgm:spPr/>
      <dgm:t>
        <a:bodyPr/>
        <a:lstStyle/>
        <a:p>
          <a:endParaRPr lang="en-US"/>
        </a:p>
      </dgm:t>
    </dgm:pt>
    <dgm:pt modelId="{6963D800-ECC9-47B3-A132-BC685B455E40}" type="sibTrans" cxnId="{DE0D1670-942E-4257-9E49-03148BA09F75}">
      <dgm:prSet/>
      <dgm:spPr/>
      <dgm:t>
        <a:bodyPr/>
        <a:lstStyle/>
        <a:p>
          <a:endParaRPr lang="en-US"/>
        </a:p>
      </dgm:t>
    </dgm:pt>
    <dgm:pt modelId="{C08CC80D-C302-4DB3-89BD-3B8D90BD1FB5}" type="pres">
      <dgm:prSet presAssocID="{5A4A1FC8-18A9-4B74-A9F2-8C79B278D914}" presName="theList" presStyleCnt="0">
        <dgm:presLayoutVars>
          <dgm:dir/>
          <dgm:animLvl val="lvl"/>
          <dgm:resizeHandles val="exact"/>
        </dgm:presLayoutVars>
      </dgm:prSet>
      <dgm:spPr/>
    </dgm:pt>
    <dgm:pt modelId="{4C5DEBB6-8A70-4964-8775-29DBE28469E8}" type="pres">
      <dgm:prSet presAssocID="{BC879CB8-C239-460A-81B3-0E42260CC3D1}" presName="compNode" presStyleCnt="0"/>
      <dgm:spPr/>
    </dgm:pt>
    <dgm:pt modelId="{52617568-FE59-4E83-A822-91982FD05655}" type="pres">
      <dgm:prSet presAssocID="{BC879CB8-C239-460A-81B3-0E42260CC3D1}" presName="noGeometry" presStyleCnt="0"/>
      <dgm:spPr/>
    </dgm:pt>
    <dgm:pt modelId="{43F174F4-34D7-4B13-8D3B-57725DF176BD}" type="pres">
      <dgm:prSet presAssocID="{BC879CB8-C239-460A-81B3-0E42260CC3D1}" presName="childTextVisible" presStyleLbl="bgAccFollowNode1" presStyleIdx="0" presStyleCnt="3">
        <dgm:presLayoutVars>
          <dgm:bulletEnabled val="1"/>
        </dgm:presLayoutVars>
      </dgm:prSet>
      <dgm:spPr/>
    </dgm:pt>
    <dgm:pt modelId="{B9B0F86D-7D0B-4775-8711-B9ECCFF25969}" type="pres">
      <dgm:prSet presAssocID="{BC879CB8-C239-460A-81B3-0E42260CC3D1}" presName="childTextHidden" presStyleLbl="bgAccFollowNode1" presStyleIdx="0" presStyleCnt="3"/>
      <dgm:spPr/>
    </dgm:pt>
    <dgm:pt modelId="{EFB28796-AA25-4156-A934-9584DA2D7314}" type="pres">
      <dgm:prSet presAssocID="{BC879CB8-C239-460A-81B3-0E42260CC3D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6CA452D-CB01-4106-9AE4-F2E9BBA893CD}" type="pres">
      <dgm:prSet presAssocID="{BC879CB8-C239-460A-81B3-0E42260CC3D1}" presName="aSpace" presStyleCnt="0"/>
      <dgm:spPr/>
    </dgm:pt>
    <dgm:pt modelId="{E54F3743-B3CA-449B-B8FD-E0CE785328C1}" type="pres">
      <dgm:prSet presAssocID="{3DBB54E2-B5E6-4709-B242-CD62A95AC7CA}" presName="compNode" presStyleCnt="0"/>
      <dgm:spPr/>
    </dgm:pt>
    <dgm:pt modelId="{C28C7B3D-125E-436C-939D-7D07AEE3ECA2}" type="pres">
      <dgm:prSet presAssocID="{3DBB54E2-B5E6-4709-B242-CD62A95AC7CA}" presName="noGeometry" presStyleCnt="0"/>
      <dgm:spPr/>
    </dgm:pt>
    <dgm:pt modelId="{84725176-8338-4B60-BCCD-60F0D14D0E21}" type="pres">
      <dgm:prSet presAssocID="{3DBB54E2-B5E6-4709-B242-CD62A95AC7CA}" presName="childTextVisible" presStyleLbl="bgAccFollowNode1" presStyleIdx="1" presStyleCnt="3">
        <dgm:presLayoutVars>
          <dgm:bulletEnabled val="1"/>
        </dgm:presLayoutVars>
      </dgm:prSet>
      <dgm:spPr/>
    </dgm:pt>
    <dgm:pt modelId="{76FB6B11-BB0B-4BA2-9B5A-4DA2EA157E79}" type="pres">
      <dgm:prSet presAssocID="{3DBB54E2-B5E6-4709-B242-CD62A95AC7CA}" presName="childTextHidden" presStyleLbl="bgAccFollowNode1" presStyleIdx="1" presStyleCnt="3"/>
      <dgm:spPr/>
    </dgm:pt>
    <dgm:pt modelId="{C5B831BB-9A37-46AC-992E-762003D4F3B2}" type="pres">
      <dgm:prSet presAssocID="{3DBB54E2-B5E6-4709-B242-CD62A95AC7C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5609247-D815-4250-BF72-0599DA1FAB8E}" type="pres">
      <dgm:prSet presAssocID="{3DBB54E2-B5E6-4709-B242-CD62A95AC7CA}" presName="aSpace" presStyleCnt="0"/>
      <dgm:spPr/>
    </dgm:pt>
    <dgm:pt modelId="{F8E1898E-88E8-44E4-B0F5-4189D1DC31C2}" type="pres">
      <dgm:prSet presAssocID="{B9BF56AE-84DF-411F-9CA8-28B99B085B6F}" presName="compNode" presStyleCnt="0"/>
      <dgm:spPr/>
    </dgm:pt>
    <dgm:pt modelId="{B7561B16-99C5-4D97-AF84-39947CC97792}" type="pres">
      <dgm:prSet presAssocID="{B9BF56AE-84DF-411F-9CA8-28B99B085B6F}" presName="noGeometry" presStyleCnt="0"/>
      <dgm:spPr/>
    </dgm:pt>
    <dgm:pt modelId="{FBD33166-DE99-4E57-9C70-565284DD9DFD}" type="pres">
      <dgm:prSet presAssocID="{B9BF56AE-84DF-411F-9CA8-28B99B085B6F}" presName="childTextVisible" presStyleLbl="bgAccFollowNode1" presStyleIdx="2" presStyleCnt="3">
        <dgm:presLayoutVars>
          <dgm:bulletEnabled val="1"/>
        </dgm:presLayoutVars>
      </dgm:prSet>
      <dgm:spPr/>
    </dgm:pt>
    <dgm:pt modelId="{362457E0-9DA8-4413-AFA1-3BCF44A9C467}" type="pres">
      <dgm:prSet presAssocID="{B9BF56AE-84DF-411F-9CA8-28B99B085B6F}" presName="childTextHidden" presStyleLbl="bgAccFollowNode1" presStyleIdx="2" presStyleCnt="3"/>
      <dgm:spPr/>
    </dgm:pt>
    <dgm:pt modelId="{B2F30CDD-E9C1-46E0-A499-A8CF2D46B493}" type="pres">
      <dgm:prSet presAssocID="{B9BF56AE-84DF-411F-9CA8-28B99B085B6F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208A032-824E-4ABD-85D5-F0AC3DA0629C}" type="presOf" srcId="{B9BF56AE-84DF-411F-9CA8-28B99B085B6F}" destId="{B2F30CDD-E9C1-46E0-A499-A8CF2D46B493}" srcOrd="0" destOrd="0" presId="urn:microsoft.com/office/officeart/2005/8/layout/hProcess6"/>
    <dgm:cxn modelId="{DE0D1670-942E-4257-9E49-03148BA09F75}" srcId="{B9BF56AE-84DF-411F-9CA8-28B99B085B6F}" destId="{943C4F0D-CA35-4DD3-9A33-E36C3AF3D4EA}" srcOrd="1" destOrd="0" parTransId="{DC7AF540-3AD6-419E-9E38-06A7B2EF07EC}" sibTransId="{6963D800-ECC9-47B3-A132-BC685B455E40}"/>
    <dgm:cxn modelId="{A5A21851-8B3D-4E67-9662-9BD87E108421}" srcId="{5A4A1FC8-18A9-4B74-A9F2-8C79B278D914}" destId="{BC879CB8-C239-460A-81B3-0E42260CC3D1}" srcOrd="0" destOrd="0" parTransId="{A861A444-7559-45D0-A2D8-22B7CF6F2099}" sibTransId="{FD6D13CB-14F6-4D54-BF42-D5E57BC1C151}"/>
    <dgm:cxn modelId="{B8291354-356F-4C14-9A83-E1E55B195C35}" type="presOf" srcId="{3DBB54E2-B5E6-4709-B242-CD62A95AC7CA}" destId="{C5B831BB-9A37-46AC-992E-762003D4F3B2}" srcOrd="0" destOrd="0" presId="urn:microsoft.com/office/officeart/2005/8/layout/hProcess6"/>
    <dgm:cxn modelId="{14D7839B-0023-42B8-AC1F-37087F01155A}" type="presOf" srcId="{943C4F0D-CA35-4DD3-9A33-E36C3AF3D4EA}" destId="{FBD33166-DE99-4E57-9C70-565284DD9DFD}" srcOrd="0" destOrd="1" presId="urn:microsoft.com/office/officeart/2005/8/layout/hProcess6"/>
    <dgm:cxn modelId="{45E82DA8-6D22-455B-ADD6-15547F04DAA7}" srcId="{5A4A1FC8-18A9-4B74-A9F2-8C79B278D914}" destId="{B9BF56AE-84DF-411F-9CA8-28B99B085B6F}" srcOrd="2" destOrd="0" parTransId="{7624D380-CD6D-46A8-9F5E-A772AE6266A8}" sibTransId="{C6069E3C-8C26-47D7-9DD9-C741722E0202}"/>
    <dgm:cxn modelId="{114078AA-C4E6-4C25-9356-299091289EF5}" type="presOf" srcId="{A714D230-6B27-4E35-99BD-098B6DA8FCA2}" destId="{84725176-8338-4B60-BCCD-60F0D14D0E21}" srcOrd="0" destOrd="0" presId="urn:microsoft.com/office/officeart/2005/8/layout/hProcess6"/>
    <dgm:cxn modelId="{019403AE-0A42-4DE2-9506-020563FE7C10}" type="presOf" srcId="{2070D468-A72E-4C3F-94B5-8D730E5D7BDA}" destId="{B9B0F86D-7D0B-4775-8711-B9ECCFF25969}" srcOrd="1" destOrd="0" presId="urn:microsoft.com/office/officeart/2005/8/layout/hProcess6"/>
    <dgm:cxn modelId="{2BB46BB1-8063-4A9D-A2E9-0A15C3F350C3}" type="presOf" srcId="{86E2CBB2-4205-4B26-8BC1-A99F542F4DF3}" destId="{FBD33166-DE99-4E57-9C70-565284DD9DFD}" srcOrd="0" destOrd="0" presId="urn:microsoft.com/office/officeart/2005/8/layout/hProcess6"/>
    <dgm:cxn modelId="{5327F0BC-6978-4E9F-A321-2A304BF31AC1}" type="presOf" srcId="{943C4F0D-CA35-4DD3-9A33-E36C3AF3D4EA}" destId="{362457E0-9DA8-4413-AFA1-3BCF44A9C467}" srcOrd="1" destOrd="1" presId="urn:microsoft.com/office/officeart/2005/8/layout/hProcess6"/>
    <dgm:cxn modelId="{076363C9-9921-420E-B722-20924388455D}" type="presOf" srcId="{C19F4A9F-CD4A-49E9-9406-F347BDD8742A}" destId="{43F174F4-34D7-4B13-8D3B-57725DF176BD}" srcOrd="0" destOrd="1" presId="urn:microsoft.com/office/officeart/2005/8/layout/hProcess6"/>
    <dgm:cxn modelId="{E30D13CB-C4B1-4570-8C3E-D90783033784}" type="presOf" srcId="{5A4A1FC8-18A9-4B74-A9F2-8C79B278D914}" destId="{C08CC80D-C302-4DB3-89BD-3B8D90BD1FB5}" srcOrd="0" destOrd="0" presId="urn:microsoft.com/office/officeart/2005/8/layout/hProcess6"/>
    <dgm:cxn modelId="{DB84CAD0-B216-485A-A837-3E20A13C8460}" type="presOf" srcId="{2070D468-A72E-4C3F-94B5-8D730E5D7BDA}" destId="{43F174F4-34D7-4B13-8D3B-57725DF176BD}" srcOrd="0" destOrd="0" presId="urn:microsoft.com/office/officeart/2005/8/layout/hProcess6"/>
    <dgm:cxn modelId="{6CA779D4-DED1-4246-A57C-F798B32F089D}" type="presOf" srcId="{BC879CB8-C239-460A-81B3-0E42260CC3D1}" destId="{EFB28796-AA25-4156-A934-9584DA2D7314}" srcOrd="0" destOrd="0" presId="urn:microsoft.com/office/officeart/2005/8/layout/hProcess6"/>
    <dgm:cxn modelId="{3F2ED4D6-11FE-4467-BD79-B67B24965553}" srcId="{5A4A1FC8-18A9-4B74-A9F2-8C79B278D914}" destId="{3DBB54E2-B5E6-4709-B242-CD62A95AC7CA}" srcOrd="1" destOrd="0" parTransId="{F18EE855-59EE-405E-9153-A027A26A25F7}" sibTransId="{58E065DA-8EA3-4A45-A9CF-8A73D77B9677}"/>
    <dgm:cxn modelId="{485C23EB-3B66-407E-BE81-E4F8DDA4FB65}" type="presOf" srcId="{86E2CBB2-4205-4B26-8BC1-A99F542F4DF3}" destId="{362457E0-9DA8-4413-AFA1-3BCF44A9C467}" srcOrd="1" destOrd="0" presId="urn:microsoft.com/office/officeart/2005/8/layout/hProcess6"/>
    <dgm:cxn modelId="{8B8F40EC-3876-44A7-878D-366F8E07982B}" srcId="{BC879CB8-C239-460A-81B3-0E42260CC3D1}" destId="{C19F4A9F-CD4A-49E9-9406-F347BDD8742A}" srcOrd="1" destOrd="0" parTransId="{2D6AEB10-3A00-41A0-83EE-A54FE666DB30}" sibTransId="{D4CBD06F-748F-4434-A3DC-EDA21474A48F}"/>
    <dgm:cxn modelId="{BBBA03EE-4A31-4E3D-BDAA-5E1DB01F65E4}" srcId="{BC879CB8-C239-460A-81B3-0E42260CC3D1}" destId="{2070D468-A72E-4C3F-94B5-8D730E5D7BDA}" srcOrd="0" destOrd="0" parTransId="{00943ADB-4015-49B0-8EDE-F5AABAB603C3}" sibTransId="{C21E3037-CEA2-41FE-93E9-D8A2ADFF508C}"/>
    <dgm:cxn modelId="{67D503F5-0B8E-437F-AF40-93CAECF8F1D0}" srcId="{B9BF56AE-84DF-411F-9CA8-28B99B085B6F}" destId="{86E2CBB2-4205-4B26-8BC1-A99F542F4DF3}" srcOrd="0" destOrd="0" parTransId="{044D4B34-B5CA-4E76-8DEB-00D3148D7176}" sibTransId="{873EAFBA-6932-4F2F-8260-B0F4EF7EC67A}"/>
    <dgm:cxn modelId="{6C9B66F5-BD55-4EC7-BD77-ACCA995531FC}" type="presOf" srcId="{A714D230-6B27-4E35-99BD-098B6DA8FCA2}" destId="{76FB6B11-BB0B-4BA2-9B5A-4DA2EA157E79}" srcOrd="1" destOrd="0" presId="urn:microsoft.com/office/officeart/2005/8/layout/hProcess6"/>
    <dgm:cxn modelId="{BCE86BFC-2003-447B-BD8E-EAF4643DC3ED}" type="presOf" srcId="{C19F4A9F-CD4A-49E9-9406-F347BDD8742A}" destId="{B9B0F86D-7D0B-4775-8711-B9ECCFF25969}" srcOrd="1" destOrd="1" presId="urn:microsoft.com/office/officeart/2005/8/layout/hProcess6"/>
    <dgm:cxn modelId="{9F343DFF-EE1A-4634-A75B-552B36E42A37}" srcId="{3DBB54E2-B5E6-4709-B242-CD62A95AC7CA}" destId="{A714D230-6B27-4E35-99BD-098B6DA8FCA2}" srcOrd="0" destOrd="0" parTransId="{E01A4DEF-4200-4F64-8805-2276F59DC8A8}" sibTransId="{8DDBB474-322F-4C14-8618-EEC13E3FE71A}"/>
    <dgm:cxn modelId="{6785A048-D7E6-4474-BE98-3AED34A21481}" type="presParOf" srcId="{C08CC80D-C302-4DB3-89BD-3B8D90BD1FB5}" destId="{4C5DEBB6-8A70-4964-8775-29DBE28469E8}" srcOrd="0" destOrd="0" presId="urn:microsoft.com/office/officeart/2005/8/layout/hProcess6"/>
    <dgm:cxn modelId="{E9022F67-3253-4606-AA5D-950D7A5FB576}" type="presParOf" srcId="{4C5DEBB6-8A70-4964-8775-29DBE28469E8}" destId="{52617568-FE59-4E83-A822-91982FD05655}" srcOrd="0" destOrd="0" presId="urn:microsoft.com/office/officeart/2005/8/layout/hProcess6"/>
    <dgm:cxn modelId="{A99CDD01-882A-45CD-84DE-32243BD0D202}" type="presParOf" srcId="{4C5DEBB6-8A70-4964-8775-29DBE28469E8}" destId="{43F174F4-34D7-4B13-8D3B-57725DF176BD}" srcOrd="1" destOrd="0" presId="urn:microsoft.com/office/officeart/2005/8/layout/hProcess6"/>
    <dgm:cxn modelId="{19885593-DA07-488F-B5F8-53582A9CC665}" type="presParOf" srcId="{4C5DEBB6-8A70-4964-8775-29DBE28469E8}" destId="{B9B0F86D-7D0B-4775-8711-B9ECCFF25969}" srcOrd="2" destOrd="0" presId="urn:microsoft.com/office/officeart/2005/8/layout/hProcess6"/>
    <dgm:cxn modelId="{0139D729-BAC4-441F-9BF8-E91DF2E2259E}" type="presParOf" srcId="{4C5DEBB6-8A70-4964-8775-29DBE28469E8}" destId="{EFB28796-AA25-4156-A934-9584DA2D7314}" srcOrd="3" destOrd="0" presId="urn:microsoft.com/office/officeart/2005/8/layout/hProcess6"/>
    <dgm:cxn modelId="{5D7ECD1E-2FE9-4735-A20C-A35A58B7B361}" type="presParOf" srcId="{C08CC80D-C302-4DB3-89BD-3B8D90BD1FB5}" destId="{66CA452D-CB01-4106-9AE4-F2E9BBA893CD}" srcOrd="1" destOrd="0" presId="urn:microsoft.com/office/officeart/2005/8/layout/hProcess6"/>
    <dgm:cxn modelId="{C648919D-1D59-4621-963E-3C6B28E01F0C}" type="presParOf" srcId="{C08CC80D-C302-4DB3-89BD-3B8D90BD1FB5}" destId="{E54F3743-B3CA-449B-B8FD-E0CE785328C1}" srcOrd="2" destOrd="0" presId="urn:microsoft.com/office/officeart/2005/8/layout/hProcess6"/>
    <dgm:cxn modelId="{E1053AF3-0D92-4D36-8740-46790A623F83}" type="presParOf" srcId="{E54F3743-B3CA-449B-B8FD-E0CE785328C1}" destId="{C28C7B3D-125E-436C-939D-7D07AEE3ECA2}" srcOrd="0" destOrd="0" presId="urn:microsoft.com/office/officeart/2005/8/layout/hProcess6"/>
    <dgm:cxn modelId="{5FD92E6E-6AF3-49CB-9128-FB26C102B369}" type="presParOf" srcId="{E54F3743-B3CA-449B-B8FD-E0CE785328C1}" destId="{84725176-8338-4B60-BCCD-60F0D14D0E21}" srcOrd="1" destOrd="0" presId="urn:microsoft.com/office/officeart/2005/8/layout/hProcess6"/>
    <dgm:cxn modelId="{5A977F04-6C9D-4CB3-B54D-557E677FFDEF}" type="presParOf" srcId="{E54F3743-B3CA-449B-B8FD-E0CE785328C1}" destId="{76FB6B11-BB0B-4BA2-9B5A-4DA2EA157E79}" srcOrd="2" destOrd="0" presId="urn:microsoft.com/office/officeart/2005/8/layout/hProcess6"/>
    <dgm:cxn modelId="{6E2A038F-25F7-4D13-A2C6-15554E7A6A50}" type="presParOf" srcId="{E54F3743-B3CA-449B-B8FD-E0CE785328C1}" destId="{C5B831BB-9A37-46AC-992E-762003D4F3B2}" srcOrd="3" destOrd="0" presId="urn:microsoft.com/office/officeart/2005/8/layout/hProcess6"/>
    <dgm:cxn modelId="{E2444D69-21B5-4987-8867-FDE139428794}" type="presParOf" srcId="{C08CC80D-C302-4DB3-89BD-3B8D90BD1FB5}" destId="{55609247-D815-4250-BF72-0599DA1FAB8E}" srcOrd="3" destOrd="0" presId="urn:microsoft.com/office/officeart/2005/8/layout/hProcess6"/>
    <dgm:cxn modelId="{4DD721F7-7F9B-4D62-AE69-886DAA8D4764}" type="presParOf" srcId="{C08CC80D-C302-4DB3-89BD-3B8D90BD1FB5}" destId="{F8E1898E-88E8-44E4-B0F5-4189D1DC31C2}" srcOrd="4" destOrd="0" presId="urn:microsoft.com/office/officeart/2005/8/layout/hProcess6"/>
    <dgm:cxn modelId="{9604DF27-891B-445C-A743-73BE93CB9E19}" type="presParOf" srcId="{F8E1898E-88E8-44E4-B0F5-4189D1DC31C2}" destId="{B7561B16-99C5-4D97-AF84-39947CC97792}" srcOrd="0" destOrd="0" presId="urn:microsoft.com/office/officeart/2005/8/layout/hProcess6"/>
    <dgm:cxn modelId="{950374E0-9D54-4CC6-B1C7-6F293587DC1C}" type="presParOf" srcId="{F8E1898E-88E8-44E4-B0F5-4189D1DC31C2}" destId="{FBD33166-DE99-4E57-9C70-565284DD9DFD}" srcOrd="1" destOrd="0" presId="urn:microsoft.com/office/officeart/2005/8/layout/hProcess6"/>
    <dgm:cxn modelId="{4B7A141E-96A2-4FCC-943E-E3C9CD4C964C}" type="presParOf" srcId="{F8E1898E-88E8-44E4-B0F5-4189D1DC31C2}" destId="{362457E0-9DA8-4413-AFA1-3BCF44A9C467}" srcOrd="2" destOrd="0" presId="urn:microsoft.com/office/officeart/2005/8/layout/hProcess6"/>
    <dgm:cxn modelId="{4683C649-DCB8-4CC5-99CA-A38F3C8CE166}" type="presParOf" srcId="{F8E1898E-88E8-44E4-B0F5-4189D1DC31C2}" destId="{B2F30CDD-E9C1-46E0-A499-A8CF2D46B49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E3DCE-4769-4EC5-89A4-CA201553F3C9}">
      <dsp:nvSpPr>
        <dsp:cNvPr id="0" name=""/>
        <dsp:cNvSpPr/>
      </dsp:nvSpPr>
      <dsp:spPr>
        <a:xfrm>
          <a:off x="496439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kern="1200" dirty="0"/>
            <a:t>224x224x3</a:t>
          </a:r>
        </a:p>
      </dsp:txBody>
      <dsp:txXfrm>
        <a:off x="987772" y="431388"/>
        <a:ext cx="958097" cy="1202560"/>
      </dsp:txXfrm>
    </dsp:sp>
    <dsp:sp modelId="{B83291D0-88D0-4A86-98CF-03A6282BEE4E}">
      <dsp:nvSpPr>
        <dsp:cNvPr id="0" name=""/>
        <dsp:cNvSpPr/>
      </dsp:nvSpPr>
      <dsp:spPr>
        <a:xfrm>
          <a:off x="5107" y="541336"/>
          <a:ext cx="982664" cy="9826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kern="1200" dirty="0"/>
            <a:t>Input</a:t>
          </a:r>
        </a:p>
      </dsp:txBody>
      <dsp:txXfrm>
        <a:off x="149015" y="685244"/>
        <a:ext cx="694848" cy="694848"/>
      </dsp:txXfrm>
    </dsp:sp>
    <dsp:sp modelId="{243212D3-E298-4A8F-BD22-BF5D5CA9A30A}">
      <dsp:nvSpPr>
        <dsp:cNvPr id="0" name=""/>
        <dsp:cNvSpPr/>
      </dsp:nvSpPr>
      <dsp:spPr>
        <a:xfrm>
          <a:off x="3075934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1742114"/>
            <a:satOff val="-8910"/>
            <a:lumOff val="-124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742114"/>
              <a:satOff val="-8910"/>
              <a:lumOff val="-12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MaxPooling2D (2x2)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Output: 111x111x32</a:t>
          </a:r>
          <a:endParaRPr lang="en-US" sz="1000" kern="1200" dirty="0"/>
        </a:p>
      </dsp:txBody>
      <dsp:txXfrm>
        <a:off x="3567266" y="431388"/>
        <a:ext cx="958097" cy="1202560"/>
      </dsp:txXfrm>
    </dsp:sp>
    <dsp:sp modelId="{BE04E5CB-A4F0-43E0-822F-BC749DA3D857}">
      <dsp:nvSpPr>
        <dsp:cNvPr id="0" name=""/>
        <dsp:cNvSpPr/>
      </dsp:nvSpPr>
      <dsp:spPr>
        <a:xfrm>
          <a:off x="2584601" y="541336"/>
          <a:ext cx="982664" cy="982664"/>
        </a:xfrm>
        <a:prstGeom prst="ellipse">
          <a:avLst/>
        </a:prstGeom>
        <a:solidFill>
          <a:schemeClr val="accent3">
            <a:hueOff val="2019711"/>
            <a:satOff val="12180"/>
            <a:lumOff val="-7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Conv2D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(32, 3x3)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Output: 222x222x32</a:t>
          </a:r>
          <a:endParaRPr lang="en-US" sz="1000" kern="1200" dirty="0"/>
        </a:p>
      </dsp:txBody>
      <dsp:txXfrm>
        <a:off x="2728509" y="685244"/>
        <a:ext cx="694848" cy="694848"/>
      </dsp:txXfrm>
    </dsp:sp>
    <dsp:sp modelId="{86F2C5B2-9136-433D-BF0F-F65C0F3C8C22}">
      <dsp:nvSpPr>
        <dsp:cNvPr id="0" name=""/>
        <dsp:cNvSpPr/>
      </dsp:nvSpPr>
      <dsp:spPr>
        <a:xfrm>
          <a:off x="5655428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3484228"/>
            <a:satOff val="-17820"/>
            <a:lumOff val="-248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3484228"/>
              <a:satOff val="-17820"/>
              <a:lumOff val="-24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MaxPooling2D (2x2)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Output: 54x54x64</a:t>
          </a:r>
          <a:endParaRPr lang="en-US" sz="1000" kern="1200" dirty="0"/>
        </a:p>
      </dsp:txBody>
      <dsp:txXfrm>
        <a:off x="6146760" y="431388"/>
        <a:ext cx="958097" cy="1202560"/>
      </dsp:txXfrm>
    </dsp:sp>
    <dsp:sp modelId="{6BAD6C3B-6276-4C15-8909-4F7127576BAA}">
      <dsp:nvSpPr>
        <dsp:cNvPr id="0" name=""/>
        <dsp:cNvSpPr/>
      </dsp:nvSpPr>
      <dsp:spPr>
        <a:xfrm>
          <a:off x="5164096" y="541336"/>
          <a:ext cx="982664" cy="982664"/>
        </a:xfrm>
        <a:prstGeom prst="ellipse">
          <a:avLst/>
        </a:prstGeom>
        <a:solidFill>
          <a:schemeClr val="accent3">
            <a:hueOff val="4039423"/>
            <a:satOff val="24360"/>
            <a:lumOff val="-14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Conv2D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(64, 3x3)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Output: 109x109x64</a:t>
          </a:r>
          <a:endParaRPr lang="en-US" sz="1000" kern="1200" dirty="0"/>
        </a:p>
      </dsp:txBody>
      <dsp:txXfrm>
        <a:off x="5308004" y="685244"/>
        <a:ext cx="694848" cy="694848"/>
      </dsp:txXfrm>
    </dsp:sp>
    <dsp:sp modelId="{43F409C9-2151-4363-9C70-C65BAAD82E6A}">
      <dsp:nvSpPr>
        <dsp:cNvPr id="0" name=""/>
        <dsp:cNvSpPr/>
      </dsp:nvSpPr>
      <dsp:spPr>
        <a:xfrm>
          <a:off x="8234922" y="173696"/>
          <a:ext cx="1965328" cy="17179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5226342"/>
            <a:satOff val="-26730"/>
            <a:lumOff val="-3721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226342"/>
              <a:satOff val="-26730"/>
              <a:lumOff val="-3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1000" b="0" i="0" kern="1200" dirty="0"/>
            <a:t>MaxPooling2D (2x2)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1000" b="0" i="0" kern="1200" dirty="0"/>
            <a:t>Output: 26x26x128</a:t>
          </a:r>
          <a:endParaRPr lang="en-US" sz="1000" kern="1200" dirty="0"/>
        </a:p>
      </dsp:txBody>
      <dsp:txXfrm>
        <a:off x="8726254" y="431388"/>
        <a:ext cx="958097" cy="1202560"/>
      </dsp:txXfrm>
    </dsp:sp>
    <dsp:sp modelId="{CEA5E85D-9E56-426F-8D54-AE254AC099B3}">
      <dsp:nvSpPr>
        <dsp:cNvPr id="0" name=""/>
        <dsp:cNvSpPr/>
      </dsp:nvSpPr>
      <dsp:spPr>
        <a:xfrm>
          <a:off x="7743590" y="541336"/>
          <a:ext cx="982664" cy="982664"/>
        </a:xfrm>
        <a:prstGeom prst="ellipse">
          <a:avLst/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Conv2D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(128, 3x3)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000" b="0" i="0" kern="1200" dirty="0"/>
            <a:t>Output: 52x52x128</a:t>
          </a:r>
          <a:endParaRPr lang="en-US" sz="1000" kern="1200" dirty="0"/>
        </a:p>
      </dsp:txBody>
      <dsp:txXfrm>
        <a:off x="7887498" y="685244"/>
        <a:ext cx="694848" cy="694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174F4-34D7-4B13-8D3B-57725DF176BD}">
      <dsp:nvSpPr>
        <dsp:cNvPr id="0" name=""/>
        <dsp:cNvSpPr/>
      </dsp:nvSpPr>
      <dsp:spPr>
        <a:xfrm>
          <a:off x="516609" y="41045"/>
          <a:ext cx="2050900" cy="17927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/>
            <a:t>Flatten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Output: 86528 </a:t>
          </a:r>
          <a:endParaRPr lang="en-US" sz="1000" kern="1200" dirty="0"/>
        </a:p>
      </dsp:txBody>
      <dsp:txXfrm>
        <a:off x="1029334" y="309957"/>
        <a:ext cx="999814" cy="1254921"/>
      </dsp:txXfrm>
    </dsp:sp>
    <dsp:sp modelId="{EFB28796-AA25-4156-A934-9584DA2D7314}">
      <dsp:nvSpPr>
        <dsp:cNvPr id="0" name=""/>
        <dsp:cNvSpPr/>
      </dsp:nvSpPr>
      <dsp:spPr>
        <a:xfrm>
          <a:off x="3884" y="424693"/>
          <a:ext cx="1025450" cy="10254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Pts val="700"/>
            <a:buFont typeface="Arial" panose="020B0604020202020204" pitchFamily="34" charset="0"/>
            <a:buNone/>
          </a:pPr>
          <a:r>
            <a:rPr lang="en-US" sz="1000" kern="1200"/>
            <a:t>Flatten Layer</a:t>
          </a:r>
        </a:p>
      </dsp:txBody>
      <dsp:txXfrm>
        <a:off x="154058" y="574867"/>
        <a:ext cx="725102" cy="725102"/>
      </dsp:txXfrm>
    </dsp:sp>
    <dsp:sp modelId="{84725176-8338-4B60-BCCD-60F0D14D0E21}">
      <dsp:nvSpPr>
        <dsp:cNvPr id="0" name=""/>
        <dsp:cNvSpPr/>
      </dsp:nvSpPr>
      <dsp:spPr>
        <a:xfrm>
          <a:off x="3208416" y="41045"/>
          <a:ext cx="2050900" cy="17927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597220"/>
            <a:satOff val="6985"/>
            <a:lumOff val="76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97220"/>
              <a:satOff val="6985"/>
              <a:lumOff val="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Dense (128)</a:t>
          </a:r>
          <a:endParaRPr lang="en-US" sz="1000" kern="1200" dirty="0"/>
        </a:p>
      </dsp:txBody>
      <dsp:txXfrm>
        <a:off x="3721141" y="309957"/>
        <a:ext cx="999814" cy="1254921"/>
      </dsp:txXfrm>
    </dsp:sp>
    <dsp:sp modelId="{C5B831BB-9A37-46AC-992E-762003D4F3B2}">
      <dsp:nvSpPr>
        <dsp:cNvPr id="0" name=""/>
        <dsp:cNvSpPr/>
      </dsp:nvSpPr>
      <dsp:spPr>
        <a:xfrm>
          <a:off x="2695691" y="424693"/>
          <a:ext cx="1025450" cy="1025450"/>
        </a:xfrm>
        <a:prstGeom prst="ellipse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Dense Layer</a:t>
          </a:r>
        </a:p>
      </dsp:txBody>
      <dsp:txXfrm>
        <a:off x="2845865" y="574867"/>
        <a:ext cx="725102" cy="725102"/>
      </dsp:txXfrm>
    </dsp:sp>
    <dsp:sp modelId="{FBD33166-DE99-4E57-9C70-565284DD9DFD}">
      <dsp:nvSpPr>
        <dsp:cNvPr id="0" name=""/>
        <dsp:cNvSpPr/>
      </dsp:nvSpPr>
      <dsp:spPr>
        <a:xfrm>
          <a:off x="5900223" y="41045"/>
          <a:ext cx="2050900" cy="1792745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1194440"/>
            <a:satOff val="13969"/>
            <a:lumOff val="153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94440"/>
              <a:satOff val="13969"/>
              <a:lumOff val="15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/>
            <a:t>Dense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(6 - Dense)</a:t>
          </a:r>
          <a:endParaRPr lang="en-US" sz="1000" kern="1200" dirty="0"/>
        </a:p>
      </dsp:txBody>
      <dsp:txXfrm>
        <a:off x="6412948" y="309957"/>
        <a:ext cx="999814" cy="1254921"/>
      </dsp:txXfrm>
    </dsp:sp>
    <dsp:sp modelId="{B2F30CDD-E9C1-46E0-A499-A8CF2D46B493}">
      <dsp:nvSpPr>
        <dsp:cNvPr id="0" name=""/>
        <dsp:cNvSpPr/>
      </dsp:nvSpPr>
      <dsp:spPr>
        <a:xfrm>
          <a:off x="5387498" y="424693"/>
          <a:ext cx="1025450" cy="1025450"/>
        </a:xfrm>
        <a:prstGeom prst="ellips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Output Layer</a:t>
          </a:r>
        </a:p>
      </dsp:txBody>
      <dsp:txXfrm>
        <a:off x="5537672" y="574867"/>
        <a:ext cx="725102" cy="725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mpetitions/plant-pathology-2021-fgvc8/da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934288" cy="2387600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Preserving Apple Health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Snapshot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ED91C7-7B6B-F335-AEEA-D3D42912D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71" b="171"/>
          <a:stretch/>
        </p:blipFill>
        <p:spPr>
          <a:xfrm>
            <a:off x="1245325" y="1706563"/>
            <a:ext cx="9560328" cy="4393505"/>
          </a:xfrm>
        </p:spPr>
      </p:pic>
    </p:spTree>
    <p:extLst>
      <p:ext uri="{BB962C8B-B14F-4D97-AF65-F5344CB8AC3E}">
        <p14:creationId xmlns:p14="http://schemas.microsoft.com/office/powerpoint/2010/main" val="36316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Class Distribution</a:t>
            </a:r>
            <a:endParaRPr dirty="0"/>
          </a:p>
        </p:txBody>
      </p:sp>
      <p:pic>
        <p:nvPicPr>
          <p:cNvPr id="5" name="Content Placeholder 4" descr="A graph with green and yellow bars&#10;&#10;Description automatically generated with medium confidence">
            <a:extLst>
              <a:ext uri="{FF2B5EF4-FFF2-40B4-BE49-F238E27FC236}">
                <a16:creationId xmlns:a16="http://schemas.microsoft.com/office/drawing/2014/main" id="{9B666227-FBB9-E918-766A-BC19EA1F2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325" y="1706563"/>
            <a:ext cx="9265359" cy="454950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Image Data Preparation: Preprocessing AFD Detector’s Dataset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Preprocessing in Image Classification: </a:t>
            </a:r>
            <a:r>
              <a:rPr lang="en-US" dirty="0"/>
              <a:t>Preprocessing is a vital step in refining raw leaf images for optimal input into our classification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Sharpening: </a:t>
            </a:r>
            <a:r>
              <a:rPr lang="en-US" dirty="0"/>
              <a:t>Enhances image clarity and feature definition by accentuating edges.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Histogram</a:t>
            </a:r>
            <a:r>
              <a:rPr lang="en-US" dirty="0"/>
              <a:t> </a:t>
            </a:r>
            <a:r>
              <a:rPr lang="en-US" b="1" dirty="0"/>
              <a:t>Equalization: </a:t>
            </a:r>
            <a:r>
              <a:rPr lang="en-US" dirty="0"/>
              <a:t>Balances image contrast by redistributing pixel intensities.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</a:t>
            </a:r>
            <a:r>
              <a:rPr lang="en-US" b="1" dirty="0"/>
              <a:t>Sharpening</a:t>
            </a:r>
            <a:endParaRPr dirty="0"/>
          </a:p>
        </p:txBody>
      </p:sp>
      <p:pic>
        <p:nvPicPr>
          <p:cNvPr id="5" name="Content Placeholder 4" descr="A collage of green leaves&#10;&#10;Description automatically generated">
            <a:extLst>
              <a:ext uri="{FF2B5EF4-FFF2-40B4-BE49-F238E27FC236}">
                <a16:creationId xmlns:a16="http://schemas.microsoft.com/office/drawing/2014/main" id="{656595A3-ADE8-42E4-A2BA-CD052D363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1706562"/>
            <a:ext cx="6885127" cy="4783965"/>
          </a:xfrm>
        </p:spPr>
      </p:pic>
    </p:spTree>
    <p:extLst>
      <p:ext uri="{BB962C8B-B14F-4D97-AF65-F5344CB8AC3E}">
        <p14:creationId xmlns:p14="http://schemas.microsoft.com/office/powerpoint/2010/main" val="731850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009699" cy="1325563"/>
          </a:xfrm>
        </p:spPr>
        <p:txBody>
          <a:bodyPr/>
          <a:lstStyle/>
          <a:p>
            <a:r>
              <a:rPr lang="en-US" dirty="0"/>
              <a:t>Preprocessing: </a:t>
            </a:r>
            <a:r>
              <a:rPr lang="en-US" b="1" dirty="0"/>
              <a:t>Hist</a:t>
            </a:r>
            <a:r>
              <a:rPr lang="en-US" dirty="0"/>
              <a:t> </a:t>
            </a:r>
            <a:r>
              <a:rPr lang="en-US" b="1" dirty="0"/>
              <a:t>Equalization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818F4-2987-ECA3-C43D-925D054D0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95"/>
          <a:stretch/>
        </p:blipFill>
        <p:spPr>
          <a:xfrm>
            <a:off x="907875" y="2250358"/>
            <a:ext cx="6914624" cy="2357284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3D14238-85AA-7E20-A2B2-2D0173071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49" t="14995"/>
          <a:stretch/>
        </p:blipFill>
        <p:spPr>
          <a:xfrm>
            <a:off x="8219768" y="2250358"/>
            <a:ext cx="3202009" cy="2357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75EB5C-6743-C934-F2CD-ECD4E3EE7239}"/>
              </a:ext>
            </a:extLst>
          </p:cNvPr>
          <p:cNvSpPr txBox="1"/>
          <p:nvPr/>
        </p:nvSpPr>
        <p:spPr>
          <a:xfrm>
            <a:off x="5822327" y="1881026"/>
            <a:ext cx="8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E163A-A42B-980B-643C-329564F5B481}"/>
              </a:ext>
            </a:extLst>
          </p:cNvPr>
          <p:cNvSpPr txBox="1"/>
          <p:nvPr/>
        </p:nvSpPr>
        <p:spPr>
          <a:xfrm>
            <a:off x="9464352" y="1881026"/>
            <a:ext cx="71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CD09B-23B2-13E5-CC0E-475E63528D3C}"/>
              </a:ext>
            </a:extLst>
          </p:cNvPr>
          <p:cNvSpPr txBox="1"/>
          <p:nvPr/>
        </p:nvSpPr>
        <p:spPr>
          <a:xfrm>
            <a:off x="2014809" y="1881026"/>
            <a:ext cx="100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81813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RGB vs LAB</a:t>
            </a:r>
            <a:endParaRPr dirty="0"/>
          </a:p>
        </p:txBody>
      </p:sp>
      <p:pic>
        <p:nvPicPr>
          <p:cNvPr id="5" name="Content Placeholder 4" descr="A close-up of a leaf&#10;&#10;Description automatically generated">
            <a:extLst>
              <a:ext uri="{FF2B5EF4-FFF2-40B4-BE49-F238E27FC236}">
                <a16:creationId xmlns:a16="http://schemas.microsoft.com/office/drawing/2014/main" id="{F759D9FD-7C95-FF1F-8C61-680895AB0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1706564"/>
            <a:ext cx="7160431" cy="2871710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6E00D1A-9A4B-596B-1AD9-2005E422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52524" y="1993145"/>
            <a:ext cx="3055010" cy="28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3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ML Models: Choosing AFD Detector’s Learning Model for Predictions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2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830654-ABC4-D3BD-3177-8C1A99BFD0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817985"/>
              </p:ext>
            </p:extLst>
          </p:nvPr>
        </p:nvGraphicFramePr>
        <p:xfrm>
          <a:off x="1166813" y="2017713"/>
          <a:ext cx="978058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195">
                  <a:extLst>
                    <a:ext uri="{9D8B030D-6E8A-4147-A177-3AD203B41FA5}">
                      <a16:colId xmlns:a16="http://schemas.microsoft.com/office/drawing/2014/main" val="13887464"/>
                    </a:ext>
                  </a:extLst>
                </a:gridCol>
                <a:gridCol w="3260195">
                  <a:extLst>
                    <a:ext uri="{9D8B030D-6E8A-4147-A177-3AD203B41FA5}">
                      <a16:colId xmlns:a16="http://schemas.microsoft.com/office/drawing/2014/main" val="2292118602"/>
                    </a:ext>
                  </a:extLst>
                </a:gridCol>
                <a:gridCol w="3260195">
                  <a:extLst>
                    <a:ext uri="{9D8B030D-6E8A-4147-A177-3AD203B41FA5}">
                      <a16:colId xmlns:a16="http://schemas.microsoft.com/office/drawing/2014/main" val="4062871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Aspect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CNNs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SVMs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22631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Type of Algorithm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Linear Classifier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81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Architecture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Deep, hierarchical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Single-layer or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26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Feature Learning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Automated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Requires Engineering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193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Data Type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Often used for 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General data types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05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Non-linearity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Inherently nonlinear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Linear or kernel trick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82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Interpretability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Less interpretable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More interpretable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540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Scalability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Resource-intensive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Efficient for high-D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51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Transfer Learning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Effective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Limited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210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11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Convolutional Neural Networks: AFD Detector’s Learning Model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8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Setting the Stage: AFD Detector’s 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0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Convolutional Neural Networks:</a:t>
            </a:r>
            <a:r>
              <a:rPr lang="en-US" dirty="0"/>
              <a:t> Artificial Neural network architectures designed for image and grid-like data processing, automatically extracting features and modeling complex relationships in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Sequential CNN: </a:t>
            </a:r>
            <a:r>
              <a:rPr lang="en-US" dirty="0"/>
              <a:t>A neural network with a sequential layer arrangement, proficient at extracting intricate image features, widely employed in computer vision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78544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Architecture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A1617C-9F2D-051B-F7F5-6DAB1D053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924985"/>
              </p:ext>
            </p:extLst>
          </p:nvPr>
        </p:nvGraphicFramePr>
        <p:xfrm>
          <a:off x="367391" y="1554163"/>
          <a:ext cx="10205359" cy="2065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BB4A47EA-0800-210F-6460-43AFD8F839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565963"/>
              </p:ext>
            </p:extLst>
          </p:nvPr>
        </p:nvGraphicFramePr>
        <p:xfrm>
          <a:off x="3869601" y="3724275"/>
          <a:ext cx="7955008" cy="1874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4BFE637-43C6-1CE0-4D52-B0193BBF4E2D}"/>
              </a:ext>
            </a:extLst>
          </p:cNvPr>
          <p:cNvCxnSpPr>
            <a:cxnSpLocks/>
            <a:stCxn id="4" idx="3"/>
            <a:endCxn id="23" idx="1"/>
          </p:cNvCxnSpPr>
          <p:nvPr/>
        </p:nvCxnSpPr>
        <p:spPr>
          <a:xfrm flipH="1">
            <a:off x="3869601" y="2586831"/>
            <a:ext cx="6703149" cy="2074862"/>
          </a:xfrm>
          <a:prstGeom prst="curvedConnector5">
            <a:avLst>
              <a:gd name="adj1" fmla="val -20035"/>
              <a:gd name="adj2" fmla="val 52295"/>
              <a:gd name="adj3" fmla="val 14277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977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Architecture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DE43E55-28F8-4419-5985-97D18D414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887630"/>
              </p:ext>
            </p:extLst>
          </p:nvPr>
        </p:nvGraphicFramePr>
        <p:xfrm>
          <a:off x="1167491" y="1706563"/>
          <a:ext cx="977918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864">
                  <a:extLst>
                    <a:ext uri="{9D8B030D-6E8A-4147-A177-3AD203B41FA5}">
                      <a16:colId xmlns:a16="http://schemas.microsoft.com/office/drawing/2014/main" val="3630868809"/>
                    </a:ext>
                  </a:extLst>
                </a:gridCol>
                <a:gridCol w="1806980">
                  <a:extLst>
                    <a:ext uri="{9D8B030D-6E8A-4147-A177-3AD203B41FA5}">
                      <a16:colId xmlns:a16="http://schemas.microsoft.com/office/drawing/2014/main" val="1903767831"/>
                    </a:ext>
                  </a:extLst>
                </a:gridCol>
                <a:gridCol w="1452748">
                  <a:extLst>
                    <a:ext uri="{9D8B030D-6E8A-4147-A177-3AD203B41FA5}">
                      <a16:colId xmlns:a16="http://schemas.microsoft.com/office/drawing/2014/main" val="3310323176"/>
                    </a:ext>
                  </a:extLst>
                </a:gridCol>
                <a:gridCol w="1629864">
                  <a:extLst>
                    <a:ext uri="{9D8B030D-6E8A-4147-A177-3AD203B41FA5}">
                      <a16:colId xmlns:a16="http://schemas.microsoft.com/office/drawing/2014/main" val="1524514667"/>
                    </a:ext>
                  </a:extLst>
                </a:gridCol>
                <a:gridCol w="1629864">
                  <a:extLst>
                    <a:ext uri="{9D8B030D-6E8A-4147-A177-3AD203B41FA5}">
                      <a16:colId xmlns:a16="http://schemas.microsoft.com/office/drawing/2014/main" val="1675164556"/>
                    </a:ext>
                  </a:extLst>
                </a:gridCol>
                <a:gridCol w="1629864">
                  <a:extLst>
                    <a:ext uri="{9D8B030D-6E8A-4147-A177-3AD203B41FA5}">
                      <a16:colId xmlns:a16="http://schemas.microsoft.com/office/drawing/2014/main" val="508006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Filter/Pool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Filters/Neuron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>
                          <a:effectLst/>
                        </a:rPr>
                        <a:t>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>
                          <a:effectLst/>
                        </a:rPr>
                        <a:t>Output Shape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163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224x224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224x224x3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455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222x222x32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77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111x111x32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047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109x109x64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7749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54x54x64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994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Convolutional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3x3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52x52x128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479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MaxPooling2D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Max Pooling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26x26x128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857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Flatten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Flatten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86528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075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Fully Connected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711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Dense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Fully Connected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Softmax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6 - 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529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794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Evaluating CNN: Analyzing AFD Detector’s Performance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15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Loss and Accuracy</a:t>
            </a:r>
            <a:endParaRPr dirty="0"/>
          </a:p>
        </p:txBody>
      </p:sp>
      <p:pic>
        <p:nvPicPr>
          <p:cNvPr id="5" name="Content Placeholder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D5290A39-1C84-8125-2913-CF767079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492" y="1706563"/>
            <a:ext cx="9779183" cy="4030109"/>
          </a:xfrm>
        </p:spPr>
      </p:pic>
    </p:spTree>
    <p:extLst>
      <p:ext uri="{BB962C8B-B14F-4D97-AF65-F5344CB8AC3E}">
        <p14:creationId xmlns:p14="http://schemas.microsoft.com/office/powerpoint/2010/main" val="104340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Confusion Matrix</a:t>
            </a:r>
            <a:endParaRPr dirty="0"/>
          </a:p>
        </p:txBody>
      </p:sp>
      <p:pic>
        <p:nvPicPr>
          <p:cNvPr id="9" name="Content Placeholder 8" descr="A green squares with white text&#10;&#10;Description automatically generated">
            <a:extLst>
              <a:ext uri="{FF2B5EF4-FFF2-40B4-BE49-F238E27FC236}">
                <a16:creationId xmlns:a16="http://schemas.microsoft.com/office/drawing/2014/main" id="{D7D3FB38-360C-4662-8E75-0E7CF26EF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324" y="1706563"/>
            <a:ext cx="5813497" cy="5038366"/>
          </a:xfrm>
        </p:spPr>
      </p:pic>
    </p:spTree>
    <p:extLst>
      <p:ext uri="{BB962C8B-B14F-4D97-AF65-F5344CB8AC3E}">
        <p14:creationId xmlns:p14="http://schemas.microsoft.com/office/powerpoint/2010/main" val="605947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Report</a:t>
            </a:r>
            <a:endParaRPr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62BB1B-07A6-C71D-70A9-30680ED6B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074486"/>
              </p:ext>
            </p:extLst>
          </p:nvPr>
        </p:nvGraphicFramePr>
        <p:xfrm>
          <a:off x="1167492" y="1706564"/>
          <a:ext cx="9779184" cy="4056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544">
                  <a:extLst>
                    <a:ext uri="{9D8B030D-6E8A-4147-A177-3AD203B41FA5}">
                      <a16:colId xmlns:a16="http://schemas.microsoft.com/office/drawing/2014/main" val="2941856165"/>
                    </a:ext>
                  </a:extLst>
                </a:gridCol>
                <a:gridCol w="1511446">
                  <a:extLst>
                    <a:ext uri="{9D8B030D-6E8A-4147-A177-3AD203B41FA5}">
                      <a16:colId xmlns:a16="http://schemas.microsoft.com/office/drawing/2014/main" val="4149326155"/>
                    </a:ext>
                  </a:extLst>
                </a:gridCol>
                <a:gridCol w="1110978">
                  <a:extLst>
                    <a:ext uri="{9D8B030D-6E8A-4147-A177-3AD203B41FA5}">
                      <a16:colId xmlns:a16="http://schemas.microsoft.com/office/drawing/2014/main" val="3952072682"/>
                    </a:ext>
                  </a:extLst>
                </a:gridCol>
                <a:gridCol w="1446854">
                  <a:extLst>
                    <a:ext uri="{9D8B030D-6E8A-4147-A177-3AD203B41FA5}">
                      <a16:colId xmlns:a16="http://schemas.microsoft.com/office/drawing/2014/main" val="248428117"/>
                    </a:ext>
                  </a:extLst>
                </a:gridCol>
                <a:gridCol w="1395181">
                  <a:extLst>
                    <a:ext uri="{9D8B030D-6E8A-4147-A177-3AD203B41FA5}">
                      <a16:colId xmlns:a16="http://schemas.microsoft.com/office/drawing/2014/main" val="4256819310"/>
                    </a:ext>
                  </a:extLst>
                </a:gridCol>
                <a:gridCol w="1395181">
                  <a:extLst>
                    <a:ext uri="{9D8B030D-6E8A-4147-A177-3AD203B41FA5}">
                      <a16:colId xmlns:a16="http://schemas.microsoft.com/office/drawing/2014/main" val="5252987"/>
                    </a:ext>
                  </a:extLst>
                </a:gridCol>
              </a:tblGrid>
              <a:tr h="368733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Class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Precision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Recall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F1-Score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Support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Correct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18441086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complex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284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678210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 dirty="0" err="1">
                          <a:effectLst/>
                        </a:rPr>
                        <a:t>frog_eye_leaf_spot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535287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healthy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505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418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940459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powdery_mildew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801487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rust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6365542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scab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328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428772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064335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140306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Macro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1864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287148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Weighted Avg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1864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60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88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Usage and Testing: AFD Detector’s Performance at Realtime Testing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9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Website</a:t>
            </a:r>
            <a:endParaRPr dirty="0"/>
          </a:p>
        </p:txBody>
      </p:sp>
      <p:pic>
        <p:nvPicPr>
          <p:cNvPr id="6" name="2023-11-26 20-34-28">
            <a:hlinkClick r:id="" action="ppaction://media"/>
            <a:extLst>
              <a:ext uri="{FF2B5EF4-FFF2-40B4-BE49-F238E27FC236}">
                <a16:creationId xmlns:a16="http://schemas.microsoft.com/office/drawing/2014/main" id="{EA2A7D0D-26AC-4F59-556C-22F2E2B4C3E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8" end="55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9577" y="1706563"/>
            <a:ext cx="8992846" cy="5058028"/>
          </a:xfrm>
        </p:spPr>
      </p:pic>
    </p:spTree>
    <p:extLst>
      <p:ext uri="{BB962C8B-B14F-4D97-AF65-F5344CB8AC3E}">
        <p14:creationId xmlns:p14="http://schemas.microsoft.com/office/powerpoint/2010/main" val="404252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Mobile App</a:t>
            </a:r>
            <a:endParaRPr dirty="0"/>
          </a:p>
        </p:txBody>
      </p:sp>
      <p:pic>
        <p:nvPicPr>
          <p:cNvPr id="6" name="app demo">
            <a:hlinkClick r:id="" action="ppaction://media"/>
            <a:extLst>
              <a:ext uri="{FF2B5EF4-FFF2-40B4-BE49-F238E27FC236}">
                <a16:creationId xmlns:a16="http://schemas.microsoft.com/office/drawing/2014/main" id="{67D212F0-050F-E06B-DDF5-CE19E30BBF9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680" y="1706563"/>
            <a:ext cx="2804805" cy="4986582"/>
          </a:xfrm>
        </p:spPr>
      </p:pic>
    </p:spTree>
    <p:extLst>
      <p:ext uri="{BB962C8B-B14F-4D97-AF65-F5344CB8AC3E}">
        <p14:creationId xmlns:p14="http://schemas.microsoft.com/office/powerpoint/2010/main" val="36592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122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Foliar diseases: </a:t>
            </a:r>
            <a:r>
              <a:rPr lang="en-US" dirty="0"/>
              <a:t>Delicate whispers of nature's challenges, prompting us to nurture and protect the orchards.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Safeguarding apple orchards: </a:t>
            </a:r>
            <a:r>
              <a:rPr lang="en-US" dirty="0"/>
              <a:t>Detecting foliar disease early to protect production and ensure the overall health of our apples.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Bringing technology to the orchard:</a:t>
            </a:r>
            <a:r>
              <a:rPr lang="en-US" dirty="0"/>
              <a:t> We use digital image processing to analyze apple leaf images and spot foliar diseases accurately.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dirty="0">
                <a:solidFill>
                  <a:srgbClr val="ECECF1"/>
                </a:solidFill>
                <a:latin typeface="Söhne"/>
              </a:rPr>
              <a:t>Listing Technologies Utilized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AFD Detector’s Backbone Technologies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86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54759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DIP and ML Model: </a:t>
            </a:r>
          </a:p>
          <a:p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Website: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Mobile App: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11346EC5-7CED-672D-7954-18211E88E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86" y="2458097"/>
            <a:ext cx="537485" cy="588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D0ADD5-2CCE-D619-2A9B-0EC68725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65280" y="2465169"/>
            <a:ext cx="537485" cy="574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F73F92-C273-C488-6581-DE19EFE143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14174" y="2483834"/>
            <a:ext cx="537485" cy="537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350DF-DF3C-912E-1EF8-D4390668AC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63068" y="2607916"/>
            <a:ext cx="537485" cy="289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69047-458D-CA6E-BB96-F3277542A2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441727" y="2458094"/>
            <a:ext cx="477955" cy="588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B4DA3-77EA-F6D2-6919-BEDBD75FA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60856" y="2464964"/>
            <a:ext cx="537485" cy="575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CEDA89-F8B9-C245-2DAE-72D6D98BC71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757714" y="2458093"/>
            <a:ext cx="441556" cy="588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47E4AD-30C7-542D-3D4A-6C086C6C5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358644" y="2458096"/>
            <a:ext cx="537485" cy="537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3EB5FE-68A1-3551-117C-03997442FA1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825986" y="3458496"/>
            <a:ext cx="518285" cy="588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E9606B-3AF1-9767-C167-07C4DE0F568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2465279" y="3485177"/>
            <a:ext cx="537485" cy="537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8E0A69-B9E6-F24D-2D1D-93706DBE26F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114172" y="3485177"/>
            <a:ext cx="537485" cy="537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939D9B-3399-0AC6-B8C0-0C889047C35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3763065" y="3538822"/>
            <a:ext cx="537485" cy="4283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3ED676-AEE2-8BF3-0620-F1F2B7AD83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4451598" y="3459439"/>
            <a:ext cx="458211" cy="5889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5CE49A-1A84-860F-65A5-684FC7064504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060851" y="3482067"/>
            <a:ext cx="537485" cy="541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A3092D-6E44-08D4-8A66-22BB97FA60D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1816385" y="4544876"/>
            <a:ext cx="537485" cy="5374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1827B0-4B77-9A97-3302-AC205EA4552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3114171" y="4553595"/>
            <a:ext cx="537485" cy="537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43C4A5-D40C-9F68-25A7-EAF0475E6B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3842339" y="4527858"/>
            <a:ext cx="458211" cy="5889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D0D554-7EDB-818C-E0B1-CF2D2EB2821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420484" y="4544876"/>
            <a:ext cx="537485" cy="537485"/>
          </a:xfrm>
          <a:prstGeom prst="rect">
            <a:avLst/>
          </a:prstGeom>
        </p:spPr>
      </p:pic>
      <p:pic>
        <p:nvPicPr>
          <p:cNvPr id="27" name="Picture 26" descr="A blue and yellow snake logo&#10;&#10;Description automatically generated">
            <a:extLst>
              <a:ext uri="{FF2B5EF4-FFF2-40B4-BE49-F238E27FC236}">
                <a16:creationId xmlns:a16="http://schemas.microsoft.com/office/drawing/2014/main" id="{4B479EC6-D539-B1C9-EC8A-C78368C2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52" y="4527858"/>
            <a:ext cx="537485" cy="58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79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/>
          <a:lstStyle/>
          <a:p>
            <a:r>
              <a:rPr lang="en-US" dirty="0">
                <a:solidFill>
                  <a:srgbClr val="ECECF1"/>
                </a:solidFill>
                <a:latin typeface="Söhne"/>
              </a:rPr>
              <a:t>Listing Technologies Utilized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: AFD Detector’s Backbone Technologies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67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In conclusion: </a:t>
            </a:r>
            <a:r>
              <a:rPr lang="en-US" dirty="0"/>
              <a:t>From discussing the challenges of manual care to introducing the vision of automated detection using digital image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Looking ahead:</a:t>
            </a:r>
            <a:r>
              <a:rPr lang="en-US" dirty="0"/>
              <a:t> Our vision is to integrate advanced detection algorithm into pesticide spraying drones or bots to spray specific pesticides only on affected trees.</a:t>
            </a:r>
          </a:p>
        </p:txBody>
      </p:sp>
    </p:spTree>
    <p:extLst>
      <p:ext uri="{BB962C8B-B14F-4D97-AF65-F5344CB8AC3E}">
        <p14:creationId xmlns:p14="http://schemas.microsoft.com/office/powerpoint/2010/main" val="1431367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87FF-18C6-B3FB-EE4B-FA7B6FF7B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F7930-80E4-7E6A-9E80-164BB91A2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deeply appreciate your engagement during my recent presentation.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3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Uncovering the Need: AFD Detector’s Importance in Apple Farming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73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Apple as top 5 global fruit: </a:t>
            </a:r>
            <a:r>
              <a:rPr lang="en-US" dirty="0"/>
              <a:t>A leading global fruit, cultivated across vast acres of orchards.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Orchard care made tough: </a:t>
            </a:r>
            <a:r>
              <a:rPr lang="en-US" dirty="0"/>
              <a:t>Manually</a:t>
            </a:r>
            <a:r>
              <a:rPr lang="en-US" b="1" dirty="0"/>
              <a:t> </a:t>
            </a:r>
            <a:r>
              <a:rPr lang="en-US" dirty="0"/>
              <a:t>it's hard to know which plants are sick, what diseases each leaf has, what pesticides to spray and where to spray.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Revolutionizes orchard care: </a:t>
            </a:r>
            <a:r>
              <a:rPr lang="en-US" dirty="0"/>
              <a:t>Automating disease detection. Leveraging drone or satellite images.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Objectives and Scope: Defining the AFD Detector’s Role in Orchard Health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6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Leaf Classification:</a:t>
            </a:r>
            <a:r>
              <a:rPr lang="en-US" dirty="0"/>
              <a:t> Main challenge involves precisely categorizing apple leaves into six distinct disease classes. This task forms the foundation for effective orchard management, ensuring timely and targeted interventions.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Key Objectives: </a:t>
            </a:r>
            <a:r>
              <a:rPr lang="en-US" dirty="0"/>
              <a:t>Maximize efficiency and save pesticides by precisely targeting affected trees and ultimately enhancing production.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C3C334C-6C87-7559-A291-4DCB1E93F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B85C030-8E2A-A2C5-8A1E-652F301307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Data Source and Insights: Unpacking the AFD Detector’s Dataset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C9219-EA62-91B9-8146-6A99E34BE6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Apple Foliar Disease Detector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8E6FD-5667-27DE-6114-A1E871A47D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34650" y="6356350"/>
            <a:ext cx="165735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3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Plant Pathology 2021 : </a:t>
            </a:r>
            <a:r>
              <a:rPr lang="en-US" dirty="0"/>
              <a:t>A competition on Kaggle.</a:t>
            </a:r>
            <a:r>
              <a:rPr lang="en-US" b="1" dirty="0"/>
              <a:t> </a:t>
            </a:r>
            <a:r>
              <a:rPr lang="en-US" dirty="0"/>
              <a:t>The main objective of the competition is to identify the category of foliar diseases in apple trees.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Unveiling Dataset: </a:t>
            </a:r>
            <a:r>
              <a:rPr lang="en-US" dirty="0"/>
              <a:t>The dataset comprises "train.csv" with image IDs and disease labels and 18,632 images for model training and evaluation.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42FAFE-88B4-49B4-9588-86CB0E564E50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F1176D5-513E-4E73-98C9-4CEA832F576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TotalTime>0</TotalTime>
  <Words>898</Words>
  <Application>Microsoft Office PowerPoint</Application>
  <PresentationFormat>Widescreen</PresentationFormat>
  <Paragraphs>271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Söhne</vt:lpstr>
      <vt:lpstr>Tenorite</vt:lpstr>
      <vt:lpstr>Office Theme</vt:lpstr>
      <vt:lpstr>Apple Foliar Disease Detector</vt:lpstr>
      <vt:lpstr>Introduction</vt:lpstr>
      <vt:lpstr>Introduction:</vt:lpstr>
      <vt:lpstr>Motivation</vt:lpstr>
      <vt:lpstr>Motivation:</vt:lpstr>
      <vt:lpstr>Focus</vt:lpstr>
      <vt:lpstr>Focus:</vt:lpstr>
      <vt:lpstr>Dataset</vt:lpstr>
      <vt:lpstr>Dataset:</vt:lpstr>
      <vt:lpstr>Dataset: Snapshot</vt:lpstr>
      <vt:lpstr>Dataset: Class Distribution</vt:lpstr>
      <vt:lpstr>Preprocessing</vt:lpstr>
      <vt:lpstr>Preprocessing:</vt:lpstr>
      <vt:lpstr>Preprocessing: Sharpening</vt:lpstr>
      <vt:lpstr>Preprocessing: Hist Equalization</vt:lpstr>
      <vt:lpstr>Preprocessing: RGB vs LAB</vt:lpstr>
      <vt:lpstr>Models</vt:lpstr>
      <vt:lpstr>Models:</vt:lpstr>
      <vt:lpstr>CNN</vt:lpstr>
      <vt:lpstr>CNN:</vt:lpstr>
      <vt:lpstr>CNN: Architecture</vt:lpstr>
      <vt:lpstr>CNN: Architecture</vt:lpstr>
      <vt:lpstr>Evaluation</vt:lpstr>
      <vt:lpstr>Evaluation: Loss and Accuracy</vt:lpstr>
      <vt:lpstr>Evaluation: Confusion Matrix</vt:lpstr>
      <vt:lpstr>Evaluation: Report</vt:lpstr>
      <vt:lpstr>Usage</vt:lpstr>
      <vt:lpstr>Usage: Website</vt:lpstr>
      <vt:lpstr>Usage: Mobile App</vt:lpstr>
      <vt:lpstr>Technologies</vt:lpstr>
      <vt:lpstr>Technologies:</vt:lpstr>
      <vt:lpstr>Conclusion</vt:lpstr>
      <vt:lpstr>Conclusion: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3</cp:revision>
  <dcterms:created xsi:type="dcterms:W3CDTF">2021-09-06T16:30:14Z</dcterms:created>
  <dcterms:modified xsi:type="dcterms:W3CDTF">2023-11-26T16:03:43Z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